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8D5EE-6E5B-4C4C-9763-B975D5EEFFAD}" type="datetimeFigureOut">
              <a:rPr lang="en-US" smtClean="0"/>
              <a:pPr/>
              <a:t>2/13/2012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77869-6F6F-4616-AC2C-FBFA04506B6F}" type="slidenum">
              <a:rPr lang="en-US" smtClean="0"/>
              <a:pPr/>
              <a:t>‹#›</a:t>
            </a:fld>
            <a:endParaRPr lang="en-US"/>
          </a:p>
        </p:txBody>
      </p:sp>
    </p:spTree>
    <p:extLst>
      <p:ext uri="{BB962C8B-B14F-4D97-AF65-F5344CB8AC3E}">
        <p14:creationId xmlns:p14="http://schemas.microsoft.com/office/powerpoint/2010/main" xmlns="" val="11829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277869-6F6F-4616-AC2C-FBFA04506B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1E687D0-4491-418D-9606-5947F82E6B9C}"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E687D0-4491-418D-9606-5947F82E6B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E687D0-4491-418D-9606-5947F82E6B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E687D0-4491-418D-9606-5947F82E6B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E687D0-4491-418D-9606-5947F82E6B9C}"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E687D0-4491-418D-9606-5947F82E6B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1E687D0-4491-418D-9606-5947F82E6B9C}"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1E687D0-4491-418D-9606-5947F82E6B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1E687D0-4491-418D-9606-5947F82E6B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637A36-55D0-42EE-9504-824AA6C805B2}" type="datetimeFigureOut">
              <a:rPr lang="en-US" smtClean="0"/>
              <a:pPr/>
              <a:t>2/13/2012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E687D0-4491-418D-9606-5947F82E6B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E2637A36-55D0-42EE-9504-824AA6C805B2}" type="datetimeFigureOut">
              <a:rPr lang="en-US" smtClean="0"/>
              <a:pPr/>
              <a:t>2/13/2012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41E687D0-4491-418D-9606-5947F82E6B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2637A36-55D0-42EE-9504-824AA6C805B2}" type="datetimeFigureOut">
              <a:rPr lang="en-US" smtClean="0"/>
              <a:pPr/>
              <a:t>2/13/2012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1E687D0-4491-418D-9606-5947F82E6B9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1.m4a"/><Relationship Id="rId6" Type="http://schemas.openxmlformats.org/officeDocument/2006/relationships/image" Target="../media/image3.png"/><Relationship Id="rId5" Type="http://schemas.microsoft.com/office/2007/relationships/media" Target="../media/media1.m4a"/><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Minecraft%20-%20A%20beginners%20guide%20to%20farming..mp4" TargetMode="External"/><Relationship Id="rId1" Type="http://schemas.openxmlformats.org/officeDocument/2006/relationships/video" Target="http://www.youtube.com/v/WHE8DJDXDnE?version=3&amp;feature=player_detailpage"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MINECRAFT</a:t>
            </a:r>
            <a:endParaRPr lang="en-US" dirty="0"/>
          </a:p>
        </p:txBody>
      </p:sp>
      <p:pic>
        <p:nvPicPr>
          <p:cNvPr id="50178" name="Picture 2" descr="http://minecraft-skins.com/wp-content/uploads/2011/02/minecraft-creepers-the-beatles.jpg"/>
          <p:cNvPicPr>
            <a:picLocks noChangeAspect="1" noChangeArrowheads="1"/>
          </p:cNvPicPr>
          <p:nvPr/>
        </p:nvPicPr>
        <p:blipFill>
          <a:blip r:embed="rId4" cstate="print"/>
          <a:srcRect/>
          <a:stretch>
            <a:fillRect/>
          </a:stretch>
        </p:blipFill>
        <p:spPr bwMode="auto">
          <a:xfrm>
            <a:off x="5791200" y="1981200"/>
            <a:ext cx="2054706" cy="2034159"/>
          </a:xfrm>
          <a:prstGeom prst="rect">
            <a:avLst/>
          </a:prstGeom>
          <a:noFill/>
          <a:effectLst>
            <a:glow rad="228600">
              <a:schemeClr val="accent4">
                <a:satMod val="175000"/>
                <a:alpha val="40000"/>
              </a:schemeClr>
            </a:glow>
          </a:effectLst>
        </p:spPr>
      </p:pic>
      <p:sp>
        <p:nvSpPr>
          <p:cNvPr id="5" name="TextBox 4"/>
          <p:cNvSpPr txBox="1"/>
          <p:nvPr/>
        </p:nvSpPr>
        <p:spPr>
          <a:xfrm>
            <a:off x="990600" y="5257800"/>
            <a:ext cx="3581400" cy="369332"/>
          </a:xfrm>
          <a:prstGeom prst="rect">
            <a:avLst/>
          </a:prstGeom>
          <a:noFill/>
        </p:spPr>
        <p:txBody>
          <a:bodyPr wrap="square" rtlCol="0">
            <a:spAutoFit/>
          </a:bodyPr>
          <a:lstStyle/>
          <a:p>
            <a:r>
              <a:rPr lang="en-US" dirty="0" smtClean="0"/>
              <a:t>By Bryson Hall &amp; Samuel Rhodes </a:t>
            </a:r>
            <a:endParaRPr lang="en-US" dirty="0"/>
          </a:p>
        </p:txBody>
      </p:sp>
      <p:pic>
        <p:nvPicPr>
          <p:cNvPr id="3" name="05 Comatose.m4a">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534400" y="6248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introversion.co.uk/blog/2011-03-08/voxel1.jpg"/>
          <p:cNvPicPr>
            <a:picLocks noChangeAspect="1" noChangeArrowheads="1"/>
          </p:cNvPicPr>
          <p:nvPr/>
        </p:nvPicPr>
        <p:blipFill>
          <a:blip r:embed="rId3" cstate="print"/>
          <a:srcRect/>
          <a:stretch>
            <a:fillRect/>
          </a:stretch>
        </p:blipFill>
        <p:spPr bwMode="auto">
          <a:xfrm>
            <a:off x="4876800" y="3886200"/>
            <a:ext cx="3552825" cy="2219883"/>
          </a:xfrm>
          <a:prstGeom prst="rect">
            <a:avLst/>
          </a:prstGeom>
          <a:noFill/>
          <a:effectLst>
            <a:glow rad="228600">
              <a:schemeClr val="accent4">
                <a:satMod val="175000"/>
                <a:alpha val="40000"/>
              </a:schemeClr>
            </a:glow>
          </a:effectLst>
        </p:spPr>
      </p:pic>
      <p:sp>
        <p:nvSpPr>
          <p:cNvPr id="2" name="Title 1"/>
          <p:cNvSpPr>
            <a:spLocks noGrp="1"/>
          </p:cNvSpPr>
          <p:nvPr>
            <p:ph type="title"/>
          </p:nvPr>
        </p:nvSpPr>
        <p:spPr>
          <a:xfrm>
            <a:off x="914400" y="512064"/>
            <a:ext cx="7772400" cy="1240536"/>
          </a:xfrm>
        </p:spPr>
        <p:txBody>
          <a:bodyPr/>
          <a:lstStyle/>
          <a:p>
            <a:r>
              <a:rPr lang="en-US" dirty="0" smtClean="0"/>
              <a:t>General facts and need-to-know-info.</a:t>
            </a:r>
            <a:endParaRPr lang="en-US" dirty="0"/>
          </a:p>
        </p:txBody>
      </p:sp>
      <p:sp>
        <p:nvSpPr>
          <p:cNvPr id="4" name="TextBox 3"/>
          <p:cNvSpPr txBox="1"/>
          <p:nvPr/>
        </p:nvSpPr>
        <p:spPr>
          <a:xfrm>
            <a:off x="838200" y="1981200"/>
            <a:ext cx="7086600" cy="3067506"/>
          </a:xfrm>
          <a:prstGeom prst="rect">
            <a:avLst/>
          </a:prstGeom>
          <a:noFill/>
        </p:spPr>
        <p:txBody>
          <a:bodyPr wrap="square" rtlCol="0">
            <a:spAutoFit/>
          </a:bodyPr>
          <a:lstStyle/>
          <a:p>
            <a:pPr>
              <a:buFont typeface="Arial" pitchFamily="34" charset="0"/>
              <a:buChar char="•"/>
            </a:pPr>
            <a:r>
              <a:rPr lang="en-US" sz="3200" dirty="0" smtClean="0"/>
              <a:t>All structures in Minecraft are made up of 3-D blocks-except for water and lava</a:t>
            </a:r>
          </a:p>
          <a:p>
            <a:pPr>
              <a:buFont typeface="Arial" pitchFamily="34" charset="0"/>
              <a:buChar char="•"/>
            </a:pPr>
            <a:r>
              <a:rPr lang="en-US" sz="3200" dirty="0" smtClean="0"/>
              <a:t>It does cost twenty dollars to play, but it is alpha version, and if you want a free version Classic is still out there</a:t>
            </a:r>
          </a:p>
          <a:p>
            <a:endParaRPr lang="en-US" sz="3200" baseline="-25000" dirty="0" smtClean="0"/>
          </a:p>
          <a:p>
            <a:endParaRPr lang="en-US" baseline="-25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HE8DJDXDnE?version=3&amp;feature=player_detailpage"/>
          <p:cNvPicPr>
            <a:picLocks noRot="1" noChangeAspect="1"/>
          </p:cNvPicPr>
          <p:nvPr>
            <a:videoFile r:link="rId1"/>
          </p:nvPr>
        </p:nvPicPr>
        <p:blipFill>
          <a:blip r:embed="rId4" cstate="print"/>
          <a:stretch>
            <a:fillRect/>
          </a:stretch>
        </p:blipFill>
        <p:spPr>
          <a:xfrm>
            <a:off x="0" y="0"/>
            <a:ext cx="9144000" cy="6858000"/>
          </a:xfrm>
          <a:prstGeom prst="rect">
            <a:avLst/>
          </a:prstGeom>
        </p:spPr>
      </p:pic>
      <p:pic>
        <p:nvPicPr>
          <p:cNvPr id="3" name="Minecraft - A beginners guide to farming..mp4">
            <a:hlinkClick r:id="" action="ppaction://media"/>
          </p:cNvPr>
          <p:cNvPicPr>
            <a:picLocks noRot="1" noChangeAspect="1"/>
          </p:cNvPicPr>
          <p:nvPr>
            <a:videoFile r:link="rId2"/>
          </p:nvPr>
        </p:nvPicPr>
        <p:blipFill>
          <a:blip r:embed="rId4"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366158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video>
              <p:cMediaNode>
                <p:cTn id="11" fill="hold" display="0">
                  <p:stCondLst>
                    <p:cond delay="indefinite"/>
                  </p:stCondLst>
                  <p:endCondLst>
                    <p:cond evt="onNext" delay="0">
                      <p:tgtEl>
                        <p:sldTgt/>
                      </p:tgtEl>
                    </p:cond>
                    <p:cond evt="onPrev" delay="0">
                      <p:tgtEl>
                        <p:sldTgt/>
                      </p:tgtEl>
                    </p:cond>
                  </p:end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api.ning.com/files/XT2Ka95IVbUnw74qrJnAe3tFHqlg4ZwsVSgO-yXURxMKT5gvugs6xeGDgkzQ*B*BMocRmoPrekU-yepSul-o4FrJ8kZ3nXYF/super_minecraft_boy.jpg"/>
          <p:cNvPicPr>
            <a:picLocks noChangeAspect="1" noChangeArrowheads="1"/>
          </p:cNvPicPr>
          <p:nvPr/>
        </p:nvPicPr>
        <p:blipFill>
          <a:blip r:embed="rId3" cstate="print"/>
          <a:srcRect/>
          <a:stretch>
            <a:fillRect/>
          </a:stretch>
        </p:blipFill>
        <p:spPr bwMode="auto">
          <a:xfrm>
            <a:off x="5105400" y="4343400"/>
            <a:ext cx="2952750" cy="2160664"/>
          </a:xfrm>
          <a:prstGeom prst="rect">
            <a:avLst/>
          </a:prstGeom>
          <a:noFill/>
          <a:effectLst>
            <a:glow rad="228600">
              <a:schemeClr val="accent4">
                <a:satMod val="175000"/>
                <a:alpha val="40000"/>
              </a:schemeClr>
            </a:glow>
          </a:effectLst>
        </p:spPr>
      </p:pic>
      <p:sp>
        <p:nvSpPr>
          <p:cNvPr id="2" name="Title 1"/>
          <p:cNvSpPr>
            <a:spLocks noGrp="1"/>
          </p:cNvSpPr>
          <p:nvPr>
            <p:ph type="title"/>
          </p:nvPr>
        </p:nvSpPr>
        <p:spPr/>
        <p:txBody>
          <a:bodyPr/>
          <a:lstStyle/>
          <a:p>
            <a:r>
              <a:rPr lang="en-US" dirty="0" smtClean="0"/>
              <a:t>Strategic Gameplay</a:t>
            </a:r>
            <a:endParaRPr lang="en-US" dirty="0"/>
          </a:p>
        </p:txBody>
      </p:sp>
      <p:sp>
        <p:nvSpPr>
          <p:cNvPr id="3" name="Content Placeholder 2"/>
          <p:cNvSpPr>
            <a:spLocks noGrp="1"/>
          </p:cNvSpPr>
          <p:nvPr>
            <p:ph idx="1"/>
          </p:nvPr>
        </p:nvSpPr>
        <p:spPr>
          <a:xfrm>
            <a:off x="914400" y="1783560"/>
            <a:ext cx="7772400" cy="3169440"/>
          </a:xfrm>
        </p:spPr>
        <p:txBody>
          <a:bodyPr>
            <a:normAutofit lnSpcReduction="10000"/>
          </a:bodyPr>
          <a:lstStyle/>
          <a:p>
            <a:r>
              <a:rPr lang="en-US" dirty="0" smtClean="0"/>
              <a:t>Players must strategize how to play the game.</a:t>
            </a:r>
          </a:p>
          <a:p>
            <a:r>
              <a:rPr lang="en-US" dirty="0" smtClean="0"/>
              <a:t>They must avoid being attacked by monsters while at the same time build a shelter and find food</a:t>
            </a:r>
          </a:p>
          <a:p>
            <a:r>
              <a:rPr lang="en-US" dirty="0" smtClean="0"/>
              <a:t>Minecraft makes you think, while also being good entertainment.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mages.wikia.com/villains/images/d/d1/Creeper-minecraft.png"/>
          <p:cNvPicPr>
            <a:picLocks noChangeAspect="1" noChangeArrowheads="1"/>
          </p:cNvPicPr>
          <p:nvPr/>
        </p:nvPicPr>
        <p:blipFill>
          <a:blip r:embed="rId3" cstate="print"/>
          <a:srcRect/>
          <a:stretch>
            <a:fillRect/>
          </a:stretch>
        </p:blipFill>
        <p:spPr bwMode="auto">
          <a:xfrm>
            <a:off x="6477000" y="685800"/>
            <a:ext cx="2295525" cy="4600576"/>
          </a:xfrm>
          <a:prstGeom prst="rect">
            <a:avLst/>
          </a:prstGeom>
          <a:noFill/>
        </p:spPr>
      </p:pic>
      <p:sp>
        <p:nvSpPr>
          <p:cNvPr id="2" name="Title 1"/>
          <p:cNvSpPr>
            <a:spLocks noGrp="1"/>
          </p:cNvSpPr>
          <p:nvPr>
            <p:ph type="title"/>
          </p:nvPr>
        </p:nvSpPr>
        <p:spPr/>
        <p:txBody>
          <a:bodyPr/>
          <a:lstStyle/>
          <a:p>
            <a:r>
              <a:rPr lang="en-US" dirty="0" smtClean="0"/>
              <a:t>Not everything is Strategy</a:t>
            </a:r>
            <a:br>
              <a:rPr lang="en-US" dirty="0" smtClean="0"/>
            </a:br>
            <a:endParaRPr lang="en-US" dirty="0"/>
          </a:p>
        </p:txBody>
      </p:sp>
      <p:sp>
        <p:nvSpPr>
          <p:cNvPr id="3" name="Content Placeholder 2"/>
          <p:cNvSpPr>
            <a:spLocks noGrp="1"/>
          </p:cNvSpPr>
          <p:nvPr>
            <p:ph idx="1"/>
          </p:nvPr>
        </p:nvSpPr>
        <p:spPr>
          <a:xfrm>
            <a:off x="609600" y="1828800"/>
            <a:ext cx="7772400" cy="3245640"/>
          </a:xfrm>
        </p:spPr>
        <p:txBody>
          <a:bodyPr/>
          <a:lstStyle/>
          <a:p>
            <a:r>
              <a:rPr lang="en-US" dirty="0" smtClean="0"/>
              <a:t>Creative mode is simply building, you can fly and there are unlimited items, this is not stressful, and twice as easy.</a:t>
            </a:r>
          </a:p>
          <a:p>
            <a:r>
              <a:rPr lang="en-US" dirty="0" smtClean="0"/>
              <a:t>The peaceful setting completely turns monsters off and you don’t even have to eat! It’s loads easier and my favorite, personally.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http://upload.wikimedia.org/wikipedia/en/7/7e/Album_Minecraft_-_Volume_Alpha_Cover.png"/>
          <p:cNvPicPr>
            <a:picLocks noChangeAspect="1" noChangeArrowheads="1"/>
          </p:cNvPicPr>
          <p:nvPr/>
        </p:nvPicPr>
        <p:blipFill>
          <a:blip r:embed="rId3" cstate="print"/>
          <a:srcRect/>
          <a:stretch>
            <a:fillRect/>
          </a:stretch>
        </p:blipFill>
        <p:spPr bwMode="auto">
          <a:xfrm>
            <a:off x="7010400" y="3733800"/>
            <a:ext cx="1885950" cy="1885950"/>
          </a:xfrm>
          <a:prstGeom prst="rect">
            <a:avLst/>
          </a:prstGeom>
          <a:noFill/>
          <a:effectLst>
            <a:glow rad="228600">
              <a:schemeClr val="accent4">
                <a:satMod val="175000"/>
                <a:alpha val="40000"/>
              </a:schemeClr>
            </a:glow>
          </a:effectLst>
        </p:spPr>
      </p:pic>
      <p:sp>
        <p:nvSpPr>
          <p:cNvPr id="2" name="Title 1"/>
          <p:cNvSpPr>
            <a:spLocks noGrp="1"/>
          </p:cNvSpPr>
          <p:nvPr>
            <p:ph type="title"/>
          </p:nvPr>
        </p:nvSpPr>
        <p:spPr/>
        <p:txBody>
          <a:bodyPr/>
          <a:lstStyle/>
          <a:p>
            <a:r>
              <a:rPr lang="en-US" dirty="0" smtClean="0"/>
              <a:t>Other Things</a:t>
            </a:r>
            <a:endParaRPr lang="en-US" dirty="0"/>
          </a:p>
        </p:txBody>
      </p:sp>
      <p:sp>
        <p:nvSpPr>
          <p:cNvPr id="3" name="Content Placeholder 2"/>
          <p:cNvSpPr>
            <a:spLocks noGrp="1"/>
          </p:cNvSpPr>
          <p:nvPr>
            <p:ph idx="1"/>
          </p:nvPr>
        </p:nvSpPr>
        <p:spPr>
          <a:xfrm>
            <a:off x="533400" y="1295400"/>
            <a:ext cx="7772400" cy="4007640"/>
          </a:xfrm>
        </p:spPr>
        <p:txBody>
          <a:bodyPr/>
          <a:lstStyle/>
          <a:p>
            <a:r>
              <a:rPr lang="en-US" dirty="0" smtClean="0"/>
              <a:t>There is a free version of Minecraft called classic, in which many of the full version’s options and settings are removed.</a:t>
            </a:r>
          </a:p>
          <a:p>
            <a:r>
              <a:rPr lang="en-US" dirty="0" smtClean="0"/>
              <a:t>A multiplayer version of Minecraft is available, so you can even play with your friends!</a:t>
            </a:r>
          </a:p>
          <a:p>
            <a:r>
              <a:rPr lang="en-US" dirty="0" smtClean="0"/>
              <a:t>A soundtrack has been released featuring many Minecraft songs.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772400" cy="3200400"/>
          </a:xfrm>
        </p:spPr>
        <p:txBody>
          <a:bodyPr/>
          <a:lstStyle/>
          <a:p>
            <a:r>
              <a:rPr lang="en-US" dirty="0" smtClean="0"/>
              <a:t>There is a second dimension of Minecraft called the nether, which frankly, resembles a stereotypical hell.</a:t>
            </a:r>
          </a:p>
          <a:p>
            <a:r>
              <a:rPr lang="en-US" dirty="0" smtClean="0"/>
              <a:t>There are dozens of mods which can be added, which just broaden your game play even more.</a:t>
            </a:r>
            <a:endParaRPr lang="en-US" dirty="0"/>
          </a:p>
        </p:txBody>
      </p:sp>
      <p:pic>
        <p:nvPicPr>
          <p:cNvPr id="60420" name="Picture 4" descr="http://www.imgbase.info/images/safe-wallpapers/video_games/minecraft/14085_minecraft.jpg"/>
          <p:cNvPicPr>
            <a:picLocks noChangeAspect="1" noChangeArrowheads="1"/>
          </p:cNvPicPr>
          <p:nvPr/>
        </p:nvPicPr>
        <p:blipFill>
          <a:blip r:embed="rId3" cstate="print"/>
          <a:srcRect/>
          <a:stretch>
            <a:fillRect/>
          </a:stretch>
        </p:blipFill>
        <p:spPr bwMode="auto">
          <a:xfrm>
            <a:off x="3520162" y="3429000"/>
            <a:ext cx="4147463" cy="2591426"/>
          </a:xfrm>
          <a:prstGeom prst="rect">
            <a:avLst/>
          </a:prstGeom>
          <a:noFill/>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Origin</a:t>
            </a:r>
            <a:endParaRPr lang="en-US" dirty="0"/>
          </a:p>
        </p:txBody>
      </p:sp>
      <p:sp>
        <p:nvSpPr>
          <p:cNvPr id="3" name="Content Placeholder 2"/>
          <p:cNvSpPr>
            <a:spLocks noGrp="1"/>
          </p:cNvSpPr>
          <p:nvPr>
            <p:ph idx="1"/>
          </p:nvPr>
        </p:nvSpPr>
        <p:spPr>
          <a:xfrm>
            <a:off x="914400" y="1783560"/>
            <a:ext cx="7772400" cy="2636040"/>
          </a:xfrm>
        </p:spPr>
        <p:txBody>
          <a:bodyPr/>
          <a:lstStyle/>
          <a:p>
            <a:r>
              <a:rPr lang="en-US" dirty="0" smtClean="0"/>
              <a:t>While this is somewhat debatable, Minecraft is mainly about mining and crafting things. You find minerals from mining, along with cobblestone, and then you craft various things from above and below the earth.</a:t>
            </a:r>
            <a:endParaRPr lang="en-US" dirty="0"/>
          </a:p>
        </p:txBody>
      </p:sp>
      <p:pic>
        <p:nvPicPr>
          <p:cNvPr id="62468" name="Picture 4" descr="http://www.mining-wel459.lyrics-download.info/mining_well_minecraft_1.jpg"/>
          <p:cNvPicPr>
            <a:picLocks noChangeAspect="1" noChangeArrowheads="1"/>
          </p:cNvPicPr>
          <p:nvPr/>
        </p:nvPicPr>
        <p:blipFill>
          <a:blip r:embed="rId3" cstate="print"/>
          <a:srcRect/>
          <a:stretch>
            <a:fillRect/>
          </a:stretch>
        </p:blipFill>
        <p:spPr bwMode="auto">
          <a:xfrm>
            <a:off x="4343400" y="4419600"/>
            <a:ext cx="3782390" cy="2124076"/>
          </a:xfrm>
          <a:prstGeom prst="rect">
            <a:avLst/>
          </a:prstGeom>
          <a:noFill/>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a6.sphotos.ak.fbcdn.net/hphotos-ak-snc6/224735_184277311619511_100001117311732_443916_3990625_n.jpg"/>
          <p:cNvPicPr>
            <a:picLocks noChangeAspect="1" noChangeArrowheads="1"/>
          </p:cNvPicPr>
          <p:nvPr/>
        </p:nvPicPr>
        <p:blipFill>
          <a:blip r:embed="rId3" cstate="print"/>
          <a:srcRect/>
          <a:stretch>
            <a:fillRect/>
          </a:stretch>
        </p:blipFill>
        <p:spPr bwMode="auto">
          <a:xfrm>
            <a:off x="5638800" y="3124200"/>
            <a:ext cx="3200708" cy="2559533"/>
          </a:xfrm>
          <a:prstGeom prst="rect">
            <a:avLst/>
          </a:prstGeom>
          <a:noFill/>
          <a:effectLst>
            <a:glow rad="228600">
              <a:schemeClr val="accent4">
                <a:satMod val="175000"/>
                <a:alpha val="40000"/>
              </a:schemeClr>
            </a:glow>
          </a:effectLst>
        </p:spPr>
      </p:pic>
      <p:sp>
        <p:nvSpPr>
          <p:cNvPr id="2" name="Title 1"/>
          <p:cNvSpPr>
            <a:spLocks noGrp="1"/>
          </p:cNvSpPr>
          <p:nvPr>
            <p:ph type="title"/>
          </p:nvPr>
        </p:nvSpPr>
        <p:spPr/>
        <p:txBody>
          <a:bodyPr/>
          <a:lstStyle/>
          <a:p>
            <a:r>
              <a:rPr lang="en-US" dirty="0" smtClean="0"/>
              <a:t>Discover the possibilities!</a:t>
            </a:r>
            <a:endParaRPr lang="en-US" dirty="0"/>
          </a:p>
        </p:txBody>
      </p:sp>
      <p:sp>
        <p:nvSpPr>
          <p:cNvPr id="3" name="Content Placeholder 2"/>
          <p:cNvSpPr>
            <a:spLocks noGrp="1"/>
          </p:cNvSpPr>
          <p:nvPr>
            <p:ph idx="1"/>
          </p:nvPr>
        </p:nvSpPr>
        <p:spPr>
          <a:xfrm>
            <a:off x="685800" y="1524000"/>
            <a:ext cx="5638800" cy="4038600"/>
          </a:xfrm>
        </p:spPr>
        <p:txBody>
          <a:bodyPr>
            <a:normAutofit/>
          </a:bodyPr>
          <a:lstStyle/>
          <a:p>
            <a:r>
              <a:rPr lang="en-US" dirty="0" smtClean="0"/>
              <a:t>Once downloaded, Minecraft generates more world until your computer runs out of space (so pretty much forever…)</a:t>
            </a:r>
          </a:p>
          <a:p>
            <a:r>
              <a:rPr lang="en-US" dirty="0" smtClean="0"/>
              <a:t>You can build as big a structure as you want, you’re options are pretty much limitless!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Creator</a:t>
            </a:r>
            <a:endParaRPr lang="en-US" dirty="0"/>
          </a:p>
        </p:txBody>
      </p:sp>
      <p:sp>
        <p:nvSpPr>
          <p:cNvPr id="3" name="Content Placeholder 2"/>
          <p:cNvSpPr>
            <a:spLocks noGrp="1"/>
          </p:cNvSpPr>
          <p:nvPr>
            <p:ph idx="1"/>
          </p:nvPr>
        </p:nvSpPr>
        <p:spPr>
          <a:xfrm>
            <a:off x="838200" y="1371600"/>
            <a:ext cx="7772400" cy="3093240"/>
          </a:xfrm>
        </p:spPr>
        <p:txBody>
          <a:bodyPr/>
          <a:lstStyle/>
          <a:p>
            <a:r>
              <a:rPr lang="en-US" dirty="0" smtClean="0"/>
              <a:t>Markus Alexje Persson (A.K.A Notch) helped create Minecraft</a:t>
            </a:r>
          </a:p>
          <a:p>
            <a:r>
              <a:rPr lang="en-US" dirty="0" smtClean="0"/>
              <a:t>He is a video game developer, and besides helping in the creation of Minecraft, he has also helped design </a:t>
            </a:r>
            <a:r>
              <a:rPr lang="en-US" i="1" dirty="0" smtClean="0"/>
              <a:t>Breaking the Tower </a:t>
            </a:r>
            <a:r>
              <a:rPr lang="en-US" dirty="0" smtClean="0"/>
              <a:t>and </a:t>
            </a:r>
            <a:r>
              <a:rPr lang="en-US" i="1" dirty="0" smtClean="0"/>
              <a:t>Megatun</a:t>
            </a:r>
            <a:endParaRPr lang="en-US" i="1" dirty="0"/>
          </a:p>
        </p:txBody>
      </p:sp>
      <p:sp>
        <p:nvSpPr>
          <p:cNvPr id="66562" name="AutoShape 2" descr="data:image/jpeg;base64,/9j/4AAQSkZJRgABAQAAAQABAAD/2wCEAAkGBhQSERQSEhIUEBQQFBQUFBQUFQ8UFBQQFRQVFRQQFBQXHCYeFxkjGRQUHy8gIycpLCwsFR4xNTAqNSYrLCkBCQoKDgwOGg8PGiokHSQpKSwpLCkpKSwsLSwsLCksKSwsKSkpLCwsKSwsLCwsKSwsKSwsKSkpLCkpLCksLCksKf/AABEIAM0A9gMBIgACEQEDEQH/xAAcAAABBQEBAQAAAAAAAAAAAAAAAQIDBAUGBwj/xAA4EAABAwIEBAMHAgYCAwAAAAABAAIRAyEEBRIxBkFRYRMicYGRobHB0fAyUgcVQmLh8RSiI4KS/8QAGwEAAgMBAQEAAAAAAAAAAAAAAAMBAgQFBgf/xAAwEQACAgEEAQIEAwkBAAAAAAAAAQIRAwQSITEFE1EiQWGRFELBUnGBobHR4fDxBv/aAAwDAQACEQMRAD8A8NQhCABCdpR4ZQA1CdoKXwygBiE/wyjwigBiE/wil8EooCNCkFA8hPom6CpoBqE7QUBhUANQnmkeiBSPQqaYDEJwpnobIFM9DdFANQn+Eeht2KbpUUAiEulEIARCUhIgAQhCABCWEBqAEQlLUiABCEIAE+m2SmKfCC6lAXqGElWW5f2V/L8NK1W4JPjjsQ8lHOHLOyVmW9l07cF2VilgOyZHFyVeQ5dmS9lO3h+xtM7dl1lLLlcp4EDktUcUF8hUsrOPpcMiBqEnnE7KQcJandG/H0XaU8CrlDAhOWPHVUJlln7nE4fh0Mf5W22v81VzbgxxcalMCIJc39MQLkdZuvRhgB0U9PADoryhCcdrXAtZJp7keJjATyU1LACdo7let0OFKLaj6mmS8g6SG6WkX8oAsoMRwnRLy/RuI0iNIP7gI3WOOma5NP4lHmVDI3PP6CBNzy73WzSyaJtuuzblIaIEm5Mm5kmT8U0YC6044qH7xUsjkcrTyQARpEG5Ec0fyJsjyjy7W2XXjApf+COiduQq2cNjshAo1XAXIb8HBcmcIvbsPgBGy4PNeGnCrWdAhrqjrSfLJcLcrLFqce6mjRgyNWmcb/w1XrUoW+aG/ZU6+BBuZ+CxOBrUzGLUxzVPUET2ULjKW0MTGISqbC4N1QkN5byqUyw/D0JE9fonuo3WjhcA5rYMH0SHCJuzgVu5KDsOqK330bQsJ7YMdFSaotF2NQhCoXBWcC2XKsrmXnzKV2Q+jr8pZZbTGLIyw2C2aS6EOjFLsA1XqNK11FTaFpVKERF5CYkLY2ixWmU7qKnyVuk26YirHU6StUWKNjFYpqyKMe2mrNOmmUWq5SYpbpEJWR+Eo6lFaBo2lRPYlqRdxMmtholVRSutTEhVNKYUIm0UvhK1RpSE6oxADKNKywuJ8x8KWu/Q9u0fq6tnb3rpGi0rjuPswoeG0GrT1XgA6jYt/bMbndRK64LQjb6OMxLhqdAgE2HbdUsS2xI6H5JTmzZFjbrEKOriWunkI/Asck12bdkl2jnq1Qm5+QCiVrG0Wg22id1TWZjo9ClaGT4xlMu1kiQIgSs5XsJk1R5HlLAROpwMKE3fBMqrk3cLXFWdE+WJkRuo6zCCrmV4DwWaZDiTJMR0EfBJiDJT645M988GXXaYmVjYk3XRVmWK5uu+XFIycDYEaEIShoK5l4uqau5aLqV2Q+jsssFgtykxY2VDZdDSaujDowz7BjFbp1CRHRQhWGMEJiFk1MbK9hwqdMbK9huiuirL7WWTNKmCTTdXKFihTkgK8ymBsquFV1gSsjGQQ/ko3sU4amvakpjWjMxFOVBToSY2myuYhp3HJJhMNqPpcrRu4sRXNEpwvhtgwdR6bAAm3wVBy3cVRDmmeQJG+8Ly7+J+ZvpNospvczUXudpJaTp0hokXjzFVxS3DvS3TUUUeIv4jtc2vhhSJY5r6YqNdDtW2qCI0z715xUqk7nZOrOuoHFMZ04QjjVRHCqnCqoUKll7YYkWlVlbHRQVm3WXPD8yKSXzIpXZPxUNb3DT7/wAK40roalVrmsioJDWgj0H+UjG+zNkXRfbipnsY+f2QSq2GLf3Ak8u9/un1nwU6+BVEWIeuexLYcYWtiHWKyKzpKz5B8CNCEJQwFeykef8AN1RV3LjDh3Ux7IfR2uWCLrdo17LByzZbFEroQ6MMuy7TdKsUt1TYVbpJqKM0MI3nPsV5m6q4Zw025b+qsApiFsvByfTHNVGOVyhyAvKtZUv0qEAHrEqzSakLIEdFPSHlWSUrNMYitaneGlaEqVY0qYxg96o4d2lwMTBWjiqRgumw+CzqdZglxc2AZPmEAdzy5rRB/CImviNdxkeoXgfH+aVauLqseRow73MYABZvXuTC67EfxqZDwyiQWSG3BmJAmQvLMRmVXEPe5w1uqGXaRBnqq45KFuR0MMKdsqOTSFfblNUifDd8E3+T1f2fFv3UvPh/bX3RpaKBCRX3ZTUH9Hxb91G/LngTpKPWx/KS+5VxZUCSs3mnOBG4hMe6QiTUotFX0VypqYgbhRmmmLn8xfIpo18NVgg7R9rJa2KPqVQp4iwCmc5O3WhNUyY4gQsypurFR1lXcUqbGRQ1CEJZcFYwrrhV1awO6ldkPo7LLMSIaDubf5WzTqjUG83AkegXL4F0Qei1Gf8AkfGrkdJuL/t+a3RfBjkuToaYVukFVotgAdAFbp7p6FM0sM+20KwFUpPVuhumIWydjVp5VWAdBAvzPKAVSay26czdDVqiE6dnR1mSJTKRT8ODpGoyYuUNZdYr+Rr+pIFHVBO2/Ket/spEh3931VC543xNwFj2GpVNQVKZdJdrY2QTaWyL9gFxmKwNSk4seA1w3EDf2FfSlSmHTIkHkbj3LleL+E21aLzSpUnViLOc3YdZiUxTHRye54XTwxJgQSf7V02RZWGg+WIj2ki8rPxuT4jC1B4rWgTZzSY9brqsrYC0E2DnNB/+RdcPzGaUYKK6NWMnpYUkadz9ElXK3ensWnVzsUqraOiS7SAQevX3LoMvqB3tGx7FeNyZ8mNbq4ZqWNe5x7slhmo2B7exUn4JhkaQehAI+S63PsxbSADpOqbduq5n+aB2xI36p+DLlnHcEoJOrMbEZHYkAOA6iCuKxuFLDe03G+y9YwzS4TBv8uq4PirDaXm8+YgdbW36L0fjNTNz2yE5YUjmCmFqkcEwuXfyVRlYBimlRhEqnQp8iuUJUhUZS5FkIhCFUsCtYLdVVZwRupXZD6OiwZWjQraSCOSzcKFfYtkTLI6fB1g5oIvtO+8bXV6luszInS0jofn/AKWqAtEehDLVI3VukVVpU1aYEwozQwz+q0MO9g/U3Vf3D05rGYVdwQJdG/ZElaIT5J+JOJm4YFgtULAadiQTqgg9LSrWRZ03EUw8eh335hc1/EFhe4eSG0xd40yS6IBtMD6rK4dzQUdADdWlwEyZMnb3lZlG0aHKmenJp+31RTfISkX931SmMDVYCNvmjwpBEWNr9D+fFStI5QnFw6qpY83404ca3W4kwWk2mBYnnzsFbyfKKVTD0XBob5WkwDBqBoa6e8tKufxGe80A1gB1O08y6SLBo26/BV+GMNUp4ZrX6g6TLXSNPYDlZea/9ArhGnTv9DoaNbrs2DhKRvoZI6tbPv3R4bWxpABPQRZNZKpYnNWNJk/pMHckGJiB6rxEsTvam2dNQVlDNcK2o4tcNUgxvY7A/nRYDuEqrSNMPBB2MQekFdFSxLXva5pkiAR0Duo6rUqWWzHmyYvhX8y88cZMwspwJZSIeCDexmfyy4LP8AHPJJgkmx3v2Xo+KrwOa8/4gZGJ8oAJDT6kzuuz46c03K+ReXEoKmcTntDQ8Dq0H27H5LNAWrxNVmuR+1rR9fqstq9VhblBORx59seEJdKRahQhTCnFNKpIshEIQqEgrOD3VZWcFupXZD6OhwRstGiFm4LZalFbImWRrZG8h0AxLgI68vqujfh4PVcnl1Ca1Pprb05EFdzSaN1oh0InwwptTipITHFNFkjCreDu9vqJ9Bc/BUmFWKVXSHOH9LHkTYSGGJQ+iDnuLMcarnu1mA6AABpIDoBN94+Sx8pxUSDB9Z25qHHYxzheIJ2A7zCrU3gLP0+B9cHp2ScQs8ISYLJEE77wAeq3hj2QDqHK0j85rzDD4phawAgWBcP7l0dPFtbSLibR8Vb04yK72jtG1B6/+zfunF46f9h91y2Q8VMqv8I+Xkw28xvb3fJdE5+8cvRZpRpmiMrRxmccRMOLp0y0tDHEy4tiYc217GbexbVB2q/5a30Xm+d4lrsTre7y6xPMh03t6j4LtMbmxp4R9enDtLQW7QfOB9147zqeTLHb2+Pp3/k6+jajB/cj4nz0UKTmtJ8VwAAbYtDgfPPaPiuAp5zXcSC81Z31SfiN1dwtapmFeS7wz5bQeZgaf8rrauQUaOkFoBNtQJBcebnRaTCwp4tEvTmrm+X/AL/YYm8srukcdg83qYc6jS3Oo6ZBLoiTIXa5NxIzFAhocHMADw4NBkjcQTIsVm4vhwVdWl8iPUg3idMWWFwhimUK1QuJgjRMcw7dVyxxanFKcV8a9rGRcsc0r4Opzat4YLgJ0heeY7NqbqjqlVxaZsDqMAbbAru8+qgUzz1AER0Oy8l4ngVC0XtJ7GTZbvFYVONMnVZWZGMxGt7n/ucT7zsogEiWV6iKS4OSSBCa0pSm2VoQppTpTSqMlCIQhVJBWsELqqrGGdcKY9kPo6HB2ha1JY+FqLRZWXRhjbVmOT5NXL64Y8HTPqefoukGbzaGd9/uuKr44McBeTBSfzI+wru6DQyyRuceH0zLllT4O1fn7G8gSOkqJ3EUk6WiO5v7VzbKgEkkQNz2VZ2Ia6S0yAe66MfHYvYTvZ2Lc9/t+KgzHO3GmRZoda1j3uuap5hpuT7yipidfOQPgd/ssur0sMONySLwbkwqk7FMYVHUq7k8t1nvzUTafcFwsWmyZm/TTZrN2hVvdTvxRAsbH3LEbjRpDi6AeqirZu1okX+Cl6fJFW0666BK3wdBh8xFMhxMEHeYvyI7rbw/HbNZa50OIk/ts2d+u5Xm+MzXxG2t1usx+IPXt7OitjltdSXA1ae+Wa2eZqHV3QQ4E7j1laGE4srNoDDgtdSaSdLmg7mYnpMlck7dSUa0FcvU6XHldOPT4s2xbXzOtyLNdFXWTEztaNogD0XqlHFNxdJo1BuxvHmEb3Xh1DEcxYyuqyXio06ZY7YAlsWMkyRM3C8t5XxsslTgviQ7HKuGehYSs3DMdJD3OMnSdmgRvG+/vXlZzEsqS2AJt03NyrVfiyqWFhg6ucXg7rAeZVvH+Oli3vL+YiU+eDoMfxA6oxoJmPoLfVcdmVTU49eZ7q1jK+lsDc/BZzV3dLpYQVIpKTl2V0KR7FGmSjtdChwSymJZUpkCykKJSKrZIIQhQAKbC7qFWaNI2Nk/DhyZZVBWVk6Rp0a4FjKuszNoY4AODiIBt7OfcrJanr3Wk8ThUE523xfPH/DHJkpxBJlxJ7nopxXVNKCu/GMUqSFyimXm5hDXNH9Vj2TsPXIaR1WfKUVShqJV41VInxNcmySlj3tsD8AVA50pErLjhkW2aTX1LxjSH1KxJJO5UTqp6oe6FA5y4uv1UMNY4dr2NOLHfLJTUKjc7qm600uXDzaz1Fy3+g9Qoe07qIlEJCudObkki4rnJkpUJMm27ZArKkLRo4qR3WWrmWYkMqAugjnPzSMquLa7BM1aWGc7YH15e9PdgyOd1v06JeAWj7R1lJicmLfMTE8gFwfxrbp8DKOLx7SIB7/7VQK7m4PiuH7be5UZXoMDuKZSxxEqN1PonoTZxUg7ISEinLUx7Fnlia5IojQnFqQpTVECIQhQAK3hnyPRVFPhxuul4vJKGoVfW/sUmuC4E9QscpAV9AwZU0ZWhyEkoladyKipESkUOQCphenSoahXK8hqvSinF82OxQsV91E5BekleV1GeOV7l38zVFVwIhEoWUsCRKklQQxCiEqAq0A1ACEqgg6jhTiNtEFlU+WZab26hbWZ8ZYcsOgue7kIgT3JXnyFhy+OwZMnqNcl9zqi/Vr6pkS4gkmAZLrgz7Qs5SOrk89/z6KJa4raLHJQUiAmIkclCanBXLDCFEVO5QuWbLGiGNQhCzlQVig6yrpwK06XN6M95ElaLbSpGlVKRUwrDqvU6PWxcVKbS/iIlEnlJqUXjCU51SF0vxkGm1JUim0kBTdaiD7xO6Unf8/Nkp63dG4/Vf1J2j3vhQOemOqJmpeZ1uteef0NMFtQ9xRKZKSVz/ULD5SymSiVKyAPlLKjlEqd4D0qZKJRvAekKbqQSjcFjpRKbKWVO5ABQglJKhtAOQiUkq1oByJTZSyrWgHFRPUmpNcJS8itcEsiQnimlSPTkRRGhCEsgEIQgATnPJ5pqFZSaVJgKCgulIhG51V8ALKEiFUBZQkQpsBZRKRCLAWUSkQiwFlEpEIsBZRKRCLAWUSkQiwFlLKahFsB0o1JqFO5gO1I1JqEb2A/UjWmIU72BIKiFGhHqS9ybP/Z"/>
          <p:cNvSpPr>
            <a:spLocks noChangeAspect="1" noChangeArrowheads="1"/>
          </p:cNvSpPr>
          <p:nvPr/>
        </p:nvSpPr>
        <p:spPr bwMode="auto">
          <a:xfrm>
            <a:off x="63500" y="-693738"/>
            <a:ext cx="1724025" cy="1438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data:image/jpeg;base64,/9j/4AAQSkZJRgABAQAAAQABAAD/2wCEAAkGBhQSERQSEhIUEBQQFBQUFBQUFQ8UFBQQFRQVFRQQFBQXHCYeFxkjGRQUHy8gIycpLCwsFR4xNTAqNSYrLCkBCQoKDgwOGg8PGiokHSQpKSwpLCkpKSwsLSwsLCksKSwsKSkpLCwsKSwsLCwsKSwsKSwsKSkpLCkpLCksLCksKf/AABEIAM0A9gMBIgACEQEDEQH/xAAcAAABBQEBAQAAAAAAAAAAAAAAAQIDBAUGBwj/xAA4EAABAwIEBAMHAgYCAwAAAAABAAIRAyEEBRIxBkFRYRMicYGRobHB0fAyUgcVQmLh8RSiI4KS/8QAGwEAAgMBAQEAAAAAAAAAAAAAAAMBAgQFBgf/xAAwEQACAgEEAQIEAwkBAAAAAAAAAQIRAwQSITEFE1EiQWGRFELBUnGBobHR4fDxBv/aAAwDAQACEQMRAD8A8NQhCABCdpR4ZQA1CdoKXwygBiE/wyjwigBiE/wil8EooCNCkFA8hPom6CpoBqE7QUBhUANQnmkeiBSPQqaYDEJwpnobIFM9DdFANQn+Eeht2KbpUUAiEulEIARCUhIgAQhCABCWEBqAEQlLUiABCEIAE+m2SmKfCC6lAXqGElWW5f2V/L8NK1W4JPjjsQ8lHOHLOyVmW9l07cF2VilgOyZHFyVeQ5dmS9lO3h+xtM7dl1lLLlcp4EDktUcUF8hUsrOPpcMiBqEnnE7KQcJandG/H0XaU8CrlDAhOWPHVUJlln7nE4fh0Mf5W22v81VzbgxxcalMCIJc39MQLkdZuvRhgB0U9PADoryhCcdrXAtZJp7keJjATyU1LACdo7let0OFKLaj6mmS8g6SG6WkX8oAsoMRwnRLy/RuI0iNIP7gI3WOOma5NP4lHmVDI3PP6CBNzy73WzSyaJtuuzblIaIEm5Mm5kmT8U0YC6044qH7xUsjkcrTyQARpEG5Ec0fyJsjyjy7W2XXjApf+COiduQq2cNjshAo1XAXIb8HBcmcIvbsPgBGy4PNeGnCrWdAhrqjrSfLJcLcrLFqce6mjRgyNWmcb/w1XrUoW+aG/ZU6+BBuZ+CxOBrUzGLUxzVPUET2ULjKW0MTGISqbC4N1QkN5byqUyw/D0JE9fonuo3WjhcA5rYMH0SHCJuzgVu5KDsOqK330bQsJ7YMdFSaotF2NQhCoXBWcC2XKsrmXnzKV2Q+jr8pZZbTGLIyw2C2aS6EOjFLsA1XqNK11FTaFpVKERF5CYkLY2ixWmU7qKnyVuk26YirHU6StUWKNjFYpqyKMe2mrNOmmUWq5SYpbpEJWR+Eo6lFaBo2lRPYlqRdxMmtholVRSutTEhVNKYUIm0UvhK1RpSE6oxADKNKywuJ8x8KWu/Q9u0fq6tnb3rpGi0rjuPswoeG0GrT1XgA6jYt/bMbndRK64LQjb6OMxLhqdAgE2HbdUsS2xI6H5JTmzZFjbrEKOriWunkI/Asck12bdkl2jnq1Qm5+QCiVrG0Wg22id1TWZjo9ClaGT4xlMu1kiQIgSs5XsJk1R5HlLAROpwMKE3fBMqrk3cLXFWdE+WJkRuo6zCCrmV4DwWaZDiTJMR0EfBJiDJT645M988GXXaYmVjYk3XRVmWK5uu+XFIycDYEaEIShoK5l4uqau5aLqV2Q+jsssFgtykxY2VDZdDSaujDowz7BjFbp1CRHRQhWGMEJiFk1MbK9hwqdMbK9huiuirL7WWTNKmCTTdXKFihTkgK8ymBsquFV1gSsjGQQ/ko3sU4amvakpjWjMxFOVBToSY2myuYhp3HJJhMNqPpcrRu4sRXNEpwvhtgwdR6bAAm3wVBy3cVRDmmeQJG+8Ly7+J+ZvpNospvczUXudpJaTp0hokXjzFVxS3DvS3TUUUeIv4jtc2vhhSJY5r6YqNdDtW2qCI0z715xUqk7nZOrOuoHFMZ04QjjVRHCqnCqoUKll7YYkWlVlbHRQVm3WXPD8yKSXzIpXZPxUNb3DT7/wAK40roalVrmsioJDWgj0H+UjG+zNkXRfbipnsY+f2QSq2GLf3Ak8u9/un1nwU6+BVEWIeuexLYcYWtiHWKyKzpKz5B8CNCEJQwFeykef8AN1RV3LjDh3Ux7IfR2uWCLrdo17LByzZbFEroQ6MMuy7TdKsUt1TYVbpJqKM0MI3nPsV5m6q4Zw025b+qsApiFsvByfTHNVGOVyhyAvKtZUv0qEAHrEqzSakLIEdFPSHlWSUrNMYitaneGlaEqVY0qYxg96o4d2lwMTBWjiqRgumw+CzqdZglxc2AZPmEAdzy5rRB/CImviNdxkeoXgfH+aVauLqseRow73MYABZvXuTC67EfxqZDwyiQWSG3BmJAmQvLMRmVXEPe5w1uqGXaRBnqq45KFuR0MMKdsqOTSFfblNUifDd8E3+T1f2fFv3UvPh/bX3RpaKBCRX3ZTUH9Hxb91G/LngTpKPWx/KS+5VxZUCSs3mnOBG4hMe6QiTUotFX0VypqYgbhRmmmLn8xfIpo18NVgg7R9rJa2KPqVQp4iwCmc5O3WhNUyY4gQsypurFR1lXcUqbGRQ1CEJZcFYwrrhV1awO6ldkPo7LLMSIaDubf5WzTqjUG83AkegXL4F0Qei1Gf8AkfGrkdJuL/t+a3RfBjkuToaYVukFVotgAdAFbp7p6FM0sM+20KwFUpPVuhumIWydjVp5VWAdBAvzPKAVSay26czdDVqiE6dnR1mSJTKRT8ODpGoyYuUNZdYr+Rr+pIFHVBO2/Ket/spEh3931VC543xNwFj2GpVNQVKZdJdrY2QTaWyL9gFxmKwNSk4seA1w3EDf2FfSlSmHTIkHkbj3LleL+E21aLzSpUnViLOc3YdZiUxTHRye54XTwxJgQSf7V02RZWGg+WIj2ki8rPxuT4jC1B4rWgTZzSY9brqsrYC0E2DnNB/+RdcPzGaUYKK6NWMnpYUkadz9ElXK3ensWnVzsUqraOiS7SAQevX3LoMvqB3tGx7FeNyZ8mNbq4ZqWNe5x7slhmo2B7exUn4JhkaQehAI+S63PsxbSADpOqbduq5n+aB2xI36p+DLlnHcEoJOrMbEZHYkAOA6iCuKxuFLDe03G+y9YwzS4TBv8uq4PirDaXm8+YgdbW36L0fjNTNz2yE5YUjmCmFqkcEwuXfyVRlYBimlRhEqnQp8iuUJUhUZS5FkIhCFUsCtYLdVVZwRupXZD6OiwZWjQraSCOSzcKFfYtkTLI6fB1g5oIvtO+8bXV6luszInS0jofn/AKWqAtEehDLVI3VukVVpU1aYEwozQwz+q0MO9g/U3Vf3D05rGYVdwQJdG/ZElaIT5J+JOJm4YFgtULAadiQTqgg9LSrWRZ03EUw8eh335hc1/EFhe4eSG0xd40yS6IBtMD6rK4dzQUdADdWlwEyZMnb3lZlG0aHKmenJp+31RTfISkX931SmMDVYCNvmjwpBEWNr9D+fFStI5QnFw6qpY83404ca3W4kwWk2mBYnnzsFbyfKKVTD0XBob5WkwDBqBoa6e8tKufxGe80A1gB1O08y6SLBo26/BV+GMNUp4ZrX6g6TLXSNPYDlZea/9ArhGnTv9DoaNbrs2DhKRvoZI6tbPv3R4bWxpABPQRZNZKpYnNWNJk/pMHckGJiB6rxEsTvam2dNQVlDNcK2o4tcNUgxvY7A/nRYDuEqrSNMPBB2MQekFdFSxLXva5pkiAR0Duo6rUqWWzHmyYvhX8y88cZMwspwJZSIeCDexmfyy4LP8AHPJJgkmx3v2Xo+KrwOa8/4gZGJ8oAJDT6kzuuz46c03K+ReXEoKmcTntDQ8Dq0H27H5LNAWrxNVmuR+1rR9fqstq9VhblBORx59seEJdKRahQhTCnFNKpIshEIQqEgrOD3VZWcFupXZD6OhwRstGiFm4LZalFbImWRrZG8h0AxLgI68vqujfh4PVcnl1Ca1Pprb05EFdzSaN1oh0InwwptTipITHFNFkjCreDu9vqJ9Bc/BUmFWKVXSHOH9LHkTYSGGJQ+iDnuLMcarnu1mA6AABpIDoBN94+Sx8pxUSDB9Z25qHHYxzheIJ2A7zCrU3gLP0+B9cHp2ScQs8ISYLJEE77wAeq3hj2QDqHK0j85rzDD4phawAgWBcP7l0dPFtbSLibR8Vb04yK72jtG1B6/+zfunF46f9h91y2Q8VMqv8I+Xkw28xvb3fJdE5+8cvRZpRpmiMrRxmccRMOLp0y0tDHEy4tiYc217GbexbVB2q/5a30Xm+d4lrsTre7y6xPMh03t6j4LtMbmxp4R9enDtLQW7QfOB9147zqeTLHb2+Pp3/k6+jajB/cj4nz0UKTmtJ8VwAAbYtDgfPPaPiuAp5zXcSC81Z31SfiN1dwtapmFeS7wz5bQeZgaf8rrauQUaOkFoBNtQJBcebnRaTCwp4tEvTmrm+X/AL/YYm8srukcdg83qYc6jS3Oo6ZBLoiTIXa5NxIzFAhocHMADw4NBkjcQTIsVm4vhwVdWl8iPUg3idMWWFwhimUK1QuJgjRMcw7dVyxxanFKcV8a9rGRcsc0r4Opzat4YLgJ0heeY7NqbqjqlVxaZsDqMAbbAru8+qgUzz1AER0Oy8l4ngVC0XtJ7GTZbvFYVONMnVZWZGMxGt7n/ucT7zsogEiWV6iKS4OSSBCa0pSm2VoQppTpTSqMlCIQhVJBWsELqqrGGdcKY9kPo6HB2ha1JY+FqLRZWXRhjbVmOT5NXL64Y8HTPqefoukGbzaGd9/uuKr44McBeTBSfzI+wru6DQyyRuceH0zLllT4O1fn7G8gSOkqJ3EUk6WiO5v7VzbKgEkkQNz2VZ2Ia6S0yAe66MfHYvYTvZ2Lc9/t+KgzHO3GmRZoda1j3uuap5hpuT7yipidfOQPgd/ssur0sMONySLwbkwqk7FMYVHUq7k8t1nvzUTafcFwsWmyZm/TTZrN2hVvdTvxRAsbH3LEbjRpDi6AeqirZu1okX+Cl6fJFW0666BK3wdBh8xFMhxMEHeYvyI7rbw/HbNZa50OIk/ts2d+u5Xm+MzXxG2t1usx+IPXt7OitjltdSXA1ae+Wa2eZqHV3QQ4E7j1laGE4srNoDDgtdSaSdLmg7mYnpMlck7dSUa0FcvU6XHldOPT4s2xbXzOtyLNdFXWTEztaNogD0XqlHFNxdJo1BuxvHmEb3Xh1DEcxYyuqyXio06ZY7YAlsWMkyRM3C8t5XxsslTgviQ7HKuGehYSs3DMdJD3OMnSdmgRvG+/vXlZzEsqS2AJt03NyrVfiyqWFhg6ucXg7rAeZVvH+Oli3vL+YiU+eDoMfxA6oxoJmPoLfVcdmVTU49eZ7q1jK+lsDc/BZzV3dLpYQVIpKTl2V0KR7FGmSjtdChwSymJZUpkCykKJSKrZIIQhQAKbC7qFWaNI2Nk/DhyZZVBWVk6Rp0a4FjKuszNoY4AODiIBt7OfcrJanr3Wk8ThUE523xfPH/DHJkpxBJlxJ7nopxXVNKCu/GMUqSFyimXm5hDXNH9Vj2TsPXIaR1WfKUVShqJV41VInxNcmySlj3tsD8AVA50pErLjhkW2aTX1LxjSH1KxJJO5UTqp6oe6FA5y4uv1UMNY4dr2NOLHfLJTUKjc7qm600uXDzaz1Fy3+g9Qoe07qIlEJCudObkki4rnJkpUJMm27ZArKkLRo4qR3WWrmWYkMqAugjnPzSMquLa7BM1aWGc7YH15e9PdgyOd1v06JeAWj7R1lJicmLfMTE8gFwfxrbp8DKOLx7SIB7/7VQK7m4PiuH7be5UZXoMDuKZSxxEqN1PonoTZxUg7ISEinLUx7Fnlia5IojQnFqQpTVECIQhQAK3hnyPRVFPhxuul4vJKGoVfW/sUmuC4E9QscpAV9AwZU0ZWhyEkoladyKipESkUOQCphenSoahXK8hqvSinF82OxQsV91E5BekleV1GeOV7l38zVFVwIhEoWUsCRKklQQxCiEqAq0A1ACEqgg6jhTiNtEFlU+WZab26hbWZ8ZYcsOgue7kIgT3JXnyFhy+OwZMnqNcl9zqi/Vr6pkS4gkmAZLrgz7Qs5SOrk89/z6KJa4raLHJQUiAmIkclCanBXLDCFEVO5QuWbLGiGNQhCzlQVig6yrpwK06XN6M95ElaLbSpGlVKRUwrDqvU6PWxcVKbS/iIlEnlJqUXjCU51SF0vxkGm1JUim0kBTdaiD7xO6Unf8/Nkp63dG4/Vf1J2j3vhQOemOqJmpeZ1uteef0NMFtQ9xRKZKSVz/ULD5SymSiVKyAPlLKjlEqd4D0qZKJRvAekKbqQSjcFjpRKbKWVO5ABQglJKhtAOQiUkq1oByJTZSyrWgHFRPUmpNcJS8itcEsiQnimlSPTkRRGhCEsgEIQgATnPJ5pqFZSaVJgKCgulIhG51V8ALKEiFUBZQkQpsBZRKRCLAWUSkQiwFlEpEIsBZRKRCLAWUSkQiwFlLKahFsB0o1JqFO5gO1I1JqEb2A/UjWmIU72BIKiFGhHqS9ybP/Z"/>
          <p:cNvSpPr>
            <a:spLocks noChangeAspect="1" noChangeArrowheads="1"/>
          </p:cNvSpPr>
          <p:nvPr/>
        </p:nvSpPr>
        <p:spPr bwMode="auto">
          <a:xfrm>
            <a:off x="63500" y="-693738"/>
            <a:ext cx="1724025" cy="1438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6566" name="Picture 6" descr="http://minecraftgallery.com/wp-content/uploads/2011/02/notch_in_minecraft_cave_by_z1xwitch-d36jfzy.jpg"/>
          <p:cNvPicPr>
            <a:picLocks noChangeAspect="1" noChangeArrowheads="1"/>
          </p:cNvPicPr>
          <p:nvPr/>
        </p:nvPicPr>
        <p:blipFill>
          <a:blip r:embed="rId3" cstate="print"/>
          <a:srcRect/>
          <a:stretch>
            <a:fillRect/>
          </a:stretch>
        </p:blipFill>
        <p:spPr bwMode="auto">
          <a:xfrm>
            <a:off x="5257800" y="4419600"/>
            <a:ext cx="2743200" cy="1752600"/>
          </a:xfrm>
          <a:prstGeom prst="rect">
            <a:avLst/>
          </a:prstGeom>
          <a:noFill/>
          <a:effectLst>
            <a:glow rad="228600">
              <a:schemeClr val="accent4">
                <a:satMod val="175000"/>
                <a:alpha val="40000"/>
              </a:schemeClr>
            </a:glow>
          </a:effectLst>
        </p:spPr>
      </p:pic>
      <p:pic>
        <p:nvPicPr>
          <p:cNvPr id="66568" name="Picture 8" descr="http://media.pcgamer.com/files/2010/07/notch-interview-portrait-e1280400228443-590x365.jpg"/>
          <p:cNvPicPr>
            <a:picLocks noChangeAspect="1" noChangeArrowheads="1"/>
          </p:cNvPicPr>
          <p:nvPr/>
        </p:nvPicPr>
        <p:blipFill>
          <a:blip r:embed="rId4" cstate="print"/>
          <a:srcRect/>
          <a:stretch>
            <a:fillRect/>
          </a:stretch>
        </p:blipFill>
        <p:spPr bwMode="auto">
          <a:xfrm>
            <a:off x="1524000" y="4419600"/>
            <a:ext cx="2895600" cy="1724026"/>
          </a:xfrm>
          <a:prstGeom prst="rect">
            <a:avLst/>
          </a:prstGeom>
          <a:noFill/>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minecrafthero.com/blog/wp-content/uploads/2011/10/minebox.png"/>
          <p:cNvPicPr>
            <a:picLocks noChangeAspect="1" noChangeArrowheads="1"/>
          </p:cNvPicPr>
          <p:nvPr/>
        </p:nvPicPr>
        <p:blipFill>
          <a:blip r:embed="rId3" cstate="print"/>
          <a:srcRect/>
          <a:stretch>
            <a:fillRect/>
          </a:stretch>
        </p:blipFill>
        <p:spPr bwMode="auto">
          <a:xfrm>
            <a:off x="3657600" y="2667000"/>
            <a:ext cx="5791200" cy="4029075"/>
          </a:xfrm>
          <a:prstGeom prst="rect">
            <a:avLst/>
          </a:prstGeom>
          <a:noFill/>
        </p:spPr>
      </p:pic>
      <p:sp>
        <p:nvSpPr>
          <p:cNvPr id="2" name="Title 1"/>
          <p:cNvSpPr>
            <a:spLocks noGrp="1"/>
          </p:cNvSpPr>
          <p:nvPr>
            <p:ph type="title"/>
          </p:nvPr>
        </p:nvSpPr>
        <p:spPr/>
        <p:txBody>
          <a:bodyPr/>
          <a:lstStyle/>
          <a:p>
            <a:r>
              <a:rPr lang="en-US" dirty="0" smtClean="0"/>
              <a:t>Versions</a:t>
            </a:r>
            <a:endParaRPr lang="en-US" dirty="0"/>
          </a:p>
        </p:txBody>
      </p:sp>
      <p:sp>
        <p:nvSpPr>
          <p:cNvPr id="3" name="Content Placeholder 2"/>
          <p:cNvSpPr>
            <a:spLocks noGrp="1"/>
          </p:cNvSpPr>
          <p:nvPr>
            <p:ph idx="1"/>
          </p:nvPr>
        </p:nvSpPr>
        <p:spPr>
          <a:xfrm>
            <a:off x="533400" y="1371600"/>
            <a:ext cx="5410200" cy="5105400"/>
          </a:xfrm>
        </p:spPr>
        <p:txBody>
          <a:bodyPr>
            <a:normAutofit lnSpcReduction="10000"/>
          </a:bodyPr>
          <a:lstStyle/>
          <a:p>
            <a:r>
              <a:rPr lang="en-US" dirty="0" smtClean="0"/>
              <a:t>There have been multiple versions of Minecraft beta to come out in the past, although just recently the full version of Minecraft 1.1 came out for PC on November 18, 2011. </a:t>
            </a:r>
          </a:p>
          <a:p>
            <a:r>
              <a:rPr lang="en-US" dirty="0" smtClean="0"/>
              <a:t>The full version of was released on Android October 7, and on iOS on November 17</a:t>
            </a:r>
          </a:p>
          <a:p>
            <a:r>
              <a:rPr lang="en-US" dirty="0" smtClean="0"/>
              <a:t>It will release for Xbox sometime this year</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140</TotalTime>
  <Words>424</Words>
  <Application>Microsoft Office PowerPoint</Application>
  <PresentationFormat>On-screen Show (4:3)</PresentationFormat>
  <Paragraphs>40</Paragraphs>
  <Slides>11</Slides>
  <Notes>10</Notes>
  <HiddenSlides>0</HiddenSlides>
  <MMClips>3</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Metro</vt:lpstr>
      <vt:lpstr>MINECRAFT</vt:lpstr>
      <vt:lpstr>Strategic Gameplay</vt:lpstr>
      <vt:lpstr>Not everything is Strategy </vt:lpstr>
      <vt:lpstr>Other Things</vt:lpstr>
      <vt:lpstr>Slide 5</vt:lpstr>
      <vt:lpstr>Word Origin</vt:lpstr>
      <vt:lpstr>Discover the possibilities!</vt:lpstr>
      <vt:lpstr>Creator</vt:lpstr>
      <vt:lpstr>Versions</vt:lpstr>
      <vt:lpstr>General facts and need-to-know-info.</vt:lpstr>
      <vt:lpstr>Slide 11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MINECRAFT</dc:title>
  <dc:creator>5halls</dc:creator>
  <cp:lastModifiedBy>NCSVPS</cp:lastModifiedBy>
  <cp:revision>14</cp:revision>
  <dcterms:created xsi:type="dcterms:W3CDTF">2012-02-08T21:43:11Z</dcterms:created>
  <dcterms:modified xsi:type="dcterms:W3CDTF">2012-02-13T18:02:39Z</dcterms:modified>
</cp:coreProperties>
</file>