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0CA553B-2CF2-4EC3-9FEF-B4AB7F1F92B9}" type="datetimeFigureOut">
              <a:rPr lang="en-US" smtClean="0"/>
              <a:t>5/13/2015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8CF9236-5308-4AE7-9B99-551C6EB53BF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STUDY  EDUCATIONAL OPERATING  SYSTEM MINIX OPERATING SYSTEM AND DEVELOP REASONABLY  SIZED INTERESTING MODULES FOR THEM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8062912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             PRESENTED BY,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K.NITHIYA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  M.E-CSE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867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Allocate 0.2GB  (i.e.  200  MB)  of  disk  space  and  check  mark Allocate  All  Disk Space now.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Specify the Disk File name as Minix1.vmdk (by default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it‟s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Other.vmdk) and hit Finish.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12. Click on the Edit button and remove Audio, USB controller,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CDRom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This step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isn‟t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necessary but since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cant uses them anyways.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13. After  that,  click  on Floppy  1 and  from  the  right  hand  options,  click  on Use Floppy  Image and Browse to  find,  folder Floppy  1 and  select  file root_usr.flp and say OK.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14.Now Click on Start the virtual machine and wait till you get a black screen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15. Once you get the above screen, click on the screen once and then press “=” sign. Note:  By  Default,  Mouse  is  Windows  Hardware,  so  once  you  click  on  the  black screen,  the  mouse  freezes  and  now  you  can  only  use  your  keyboard.  To  free  the mouse again press “Ctrl + Alt”.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048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CONDT….</a:t>
            </a: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After you press, “=”, the following screen appears.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17. At  the  cursor  type fd0p2 i.e.  mount  as  /dev/fd0p2  and  hit  Enter.  The  screen shown below shall appear after that prompting to input the login.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18. At  the  login  prompt  type: root and hit enter. You see a “#” prompt, type setup and hit Enter.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19. After  hitting  Enter,  the  following  screen  appears.  Hit  Enter  again  to  move  on  to next screen.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20. Again, hit Enter to move on the next screen.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21. Again, hit Enter to move to another screen.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22. You  shall  then encounter  a  screen  (after  about  4  Enters)  for  configuring  the partition. The screen is shows below.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23. Press “r” to get the present partition.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048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CONDT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….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9037"/>
            <a:ext cx="8229600" cy="5668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Move the cursor to line 0 p0 00 none… and then in the last column type 200000 (if you allocate 0.2GB for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here should be 20000) and enter “w” to save the partition. Then enter “y” to save it when prompted.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25.Then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press “q” to quit. When prompted type “c0d0p0”after /dev/ i.e. /dev/c0d0p0 and press Enter till you get the screen.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26. Type setup  /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usr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at  the  “#”  prompt  and  hit  Enter  until  prompted  for  “input volume 1”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27. Press  Ctrl+  Alt to  come  out of  the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screen  and  change  the  floppy  image  to point to sys_1.flp under XP and press Enter. After a few setup, you shall be prompted for inserting volume 2 (VM-&gt;Removable Devices-&gt;Floppy-&gt;Edit-&gt;Browse-&gt;Floppy1-&gt;sys_1.flp) 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048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CONDT…..</a:t>
            </a: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CONDT…..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28. Follow  Step  27  for  sys_2.flp.  After  floppy  image  points  to sys_2.flp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    (VM-&gt;Removable  Devices-&gt;Floppy-&gt;Edit-&gt;Browse-&gt;Floppy1-&gt;sys_2.flp).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You  shall  see  screen  similar  to  the  one  shown  in  Step  26.Repeat  Step  27  but change the floppy image to point to usr_1.flp and press Enter.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30. (VM-&gt;Removable  Devices-&gt;Floppy-&gt;Edit-&gt;Browse-&gt;Floppy1-&gt;cmd_1.flp/ cmd_2.flp /cmd_3.flp).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31. On this “#” prompt type setup / (Note: this time its not setup /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usr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32. After that make the Floppy image point to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net.flp.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99032"/>
          </a:xfrm>
        </p:spPr>
        <p:txBody>
          <a:bodyPr/>
          <a:lstStyle/>
          <a:p>
            <a:r>
              <a:rPr lang="en-US" dirty="0" smtClean="0"/>
              <a:t>CONDT….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33.On the hash prompt type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halt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fd0&gt; boot c0d0p0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login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as root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/kernel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make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src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/tools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make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make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hdboot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# halt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d0p0s0&gt; boot c0d0p0 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 far we have finished instillation of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next to add Ethernet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INSTALLATION OF ETHERNET DRIVER FOR MINIX.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1.Open VM-&gt;Settings  editor,  select floppy, unmark “connected at power on”.</a:t>
            </a:r>
          </a:p>
          <a:p>
            <a:pPr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2. when power on, just enter „=‟,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will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bootup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3. if  want  to  create  another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virtual  machine,  just  follow  the  first  13  steps, close 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VWware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 using  the  existing  hard disk  file,  such  as  “minix1-flat.vmdk”, which  should  be  200MB  big,  to  overwrite  the  other  disk  file,  such  as “minix2-flat.vmdk”, you will be all set for a new minix2. </a:t>
            </a:r>
          </a:p>
          <a:p>
            <a:pPr algn="just"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USING FTP TRANSFER DATA: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Using  ftp client installed  in XP, such as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leapFTP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to transfer  files between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host machine.</a:t>
            </a:r>
          </a:p>
          <a:p>
            <a:pPr algn="just"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VIRTUAL CONSOLES: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Hold down the ALT key and press the left or right arrow key, F1, or F2. This switches the console between two login sessions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Operating System is installed and verified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908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32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QURIES????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SYNOPSIS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Abstract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Software Requirements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Hardware Requirements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Installation suggestions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Installation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From Scratch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Installation of Ethernet Driver for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ABSTRACT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Study  educational  operating  systems  such  as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Operating  System  and develop reasonably sized interesting modules for them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SOFTWARE REQUIREMENTS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1)VMWARE 4.5.2.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This shall be provided by Instructor. Kindly ask him for a   legal copy. Since this is an Institutional course using pirated copy is illegal. </a:t>
            </a:r>
          </a:p>
          <a:p>
            <a:pPr marL="514350" indent="-51435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MINIX OPERATING SYSTEM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For  the  purpose  of Installing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on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 we  shall  use  Floppy  Images  of  the installation  files.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Please  download  from  here  and  extract  to  your  host  machine  by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Winrar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Then you have 11 files: root_usr.flp, sys_1.flp, sys_2.flp, usr_1.flp, usr_2.flp, usr_3.flp, cmd_1.flp, cmd_2.flp, cmd_3.flp, net.flp, amd_new.flp With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Floppy Images, we are all set to install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HARDWARE  REQUIREMENTS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512 MB  of Memory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requires 16MB Memory and 200MB hard-disk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0.8GB free hard-disk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INSTALLATION SUGGESTIONS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MINIX need  to  the  following  three files: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1.other-flat.zip  (VMware  disk  image,  the  size  is  about  7M)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other.vmdk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3.other.vmx.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Put  these  three  files  into  a  directory  called  Minix2.0.4,  unzip  the other-flat.zip  file  (you  will  get  a  large  file  called  other-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flat.vmdk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 You  can  then  run this pre-built virtual machine in VMware by loading other.vmx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INSTALLATION OF MINIX ON VMWARE FROM SCRATCH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1.Power  up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by  either  clicking  on  the  shortcut  on  the  desktop  or  either selecting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WorkStation from  Programs--&gt;Accessories--&gt;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--&gt;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Workstation.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200400"/>
            <a:ext cx="6934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CONDT…..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2.After  starting  the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Vmware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WorkStation,  click  on  New  Virtual  Machine  and  click Next on the following installation Wizard. 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971800"/>
            <a:ext cx="548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562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3. Select “Custom”</a:t>
            </a:r>
          </a:p>
          <a:p>
            <a:pPr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Name  the  Virtual  Machine  to  be  created  as Minix1 (or  any  other  self-describing name)  and  give  the  path  to  save  the  Virtual  Machine  such  as H:\My  Virtual Machine\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Minix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5. Hit the Next Button and then allocate 16MB RAM 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6. Hit the Next Button and Select Network Address Translation (NAT)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7. Select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BusLogic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(its default) and press Next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8. Check Create a New Virtual Disk and hit Next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9. Select Disk Type as IDE (its Default)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371601"/>
            <a:ext cx="3962400" cy="190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228600"/>
            <a:ext cx="64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CONDT….</a:t>
            </a:r>
            <a:endParaRPr lang="en-US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167</TotalTime>
  <Words>1237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Verve</vt:lpstr>
      <vt:lpstr>      STUDY  EDUCATIONAL OPERATING  SYSTEM MINIX OPERATING SYSTEM AND DEVELOP REASONABLY  SIZED INTERESTING MODULES FOR THEM </vt:lpstr>
      <vt:lpstr>SYNOPSIS  </vt:lpstr>
      <vt:lpstr>ABSTRACT</vt:lpstr>
      <vt:lpstr>SOFTWARE REQUIREMENTS</vt:lpstr>
      <vt:lpstr>HARDWARE  REQUIREMENTS</vt:lpstr>
      <vt:lpstr>INSTALLATION SUGGESTIONS </vt:lpstr>
      <vt:lpstr>INSTALLATION OF MINIX ON VMWARE FROM SCRATCH </vt:lpstr>
      <vt:lpstr>CONDT…..</vt:lpstr>
      <vt:lpstr>Slide 9</vt:lpstr>
      <vt:lpstr>Slide 10</vt:lpstr>
      <vt:lpstr>Slide 11</vt:lpstr>
      <vt:lpstr>Slide 12</vt:lpstr>
      <vt:lpstr>CONDT….. </vt:lpstr>
      <vt:lpstr>CONDT….</vt:lpstr>
      <vt:lpstr>INSTALLATION OF ETHERNET DRIVER FOR MINIX. </vt:lpstr>
      <vt:lpstr>CONCLUSION</vt:lpstr>
      <vt:lpstr>THANK YOU</vt:lpstr>
      <vt:lpstr>QURIES????</vt:lpstr>
    </vt:vector>
  </TitlesOfParts>
  <Company>pits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 EDUCATIONAL OPERATING SYSTEM MINIX OPERATING SYSTEM AND DEVELOP REASONABLY  SIZED INTERESTING MODULES FOR THEM </dc:title>
  <dc:creator>nithiya14103</dc:creator>
  <cp:lastModifiedBy>nithiya14103</cp:lastModifiedBy>
  <cp:revision>102</cp:revision>
  <dcterms:created xsi:type="dcterms:W3CDTF">2015-05-13T04:25:58Z</dcterms:created>
  <dcterms:modified xsi:type="dcterms:W3CDTF">2015-05-13T07:13:21Z</dcterms:modified>
</cp:coreProperties>
</file>