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61" r:id="rId4"/>
    <p:sldId id="265" r:id="rId5"/>
    <p:sldId id="268" r:id="rId6"/>
    <p:sldId id="262" r:id="rId7"/>
    <p:sldId id="266" r:id="rId8"/>
    <p:sldId id="269" r:id="rId9"/>
    <p:sldId id="263" r:id="rId10"/>
    <p:sldId id="267" r:id="rId11"/>
    <p:sldId id="270" r:id="rId12"/>
    <p:sldId id="264" r:id="rId13"/>
    <p:sldId id="257" r:id="rId14"/>
    <p:sldId id="258" r:id="rId15"/>
    <p:sldId id="25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7BF3-0F17-4590-ACF8-5A5DA03FDC13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0D609-6DE8-4596-B018-C7A6288783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0D609-6DE8-4596-B018-C7A6288783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DFA685-7E70-4BFB-986C-3275775E0F96}" type="datetimeFigureOut">
              <a:rPr lang="en-US" smtClean="0"/>
              <a:pPr/>
              <a:t>1/2/2012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82E808-1AEC-4ED5-BA13-23699C840D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Christianity, islam, and judaism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Benedict Gombocz</a:t>
            </a:r>
            <a:endParaRPr lang="en-US" dirty="0"/>
          </a:p>
        </p:txBody>
      </p:sp>
      <p:pic>
        <p:nvPicPr>
          <p:cNvPr id="23554" name="Picture 2" descr="http://t1.gstatic.com/images?q=tbn:ANd9GcRRgT_nkZdTn7bOU2WvsrrlcuUtSX6b7D-BxkT4hMQcNAwOGw6J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1743075" cy="2619375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58" name="AutoShape 6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0" name="AutoShape 8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2" name="AutoShape 10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4" name="AutoShape 12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6" name="AutoShape 14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68" name="AutoShape 16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70" name="AutoShape 18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72" name="AutoShape 20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74" name="AutoShape 22" descr="data:image/jpeg;base64,/9j/4AAQSkZJRgABAQAAAQABAAD/2wCEAAkGBhQQDxMSEhIREhQRFhIUFRMUFBUQFBQQFhQVFRcUFRUaJyYeFxkkGhQSHy8gIycpLCwsFR4xNTAqNSYrLCkBCQoKDgwOGg8PGjIlHyQ0LywvKzI0LDQ1NSwvLCwqLC4qLywtLyw0LjQsMiwpLCwqLC0pLS0sLSwvLS8sKi0pLP/AABEIAOEA4QMBIgACEQEDEQH/xAAbAAEAAgMBAQAAAAAAAAAAAAAAAwYEBQcBAv/EAEAQAAECAgYGCAQEBgEFAAAAAAEAAgMRBAUGITFhEhNBUXGBIjJSkaGxwdFCYnKSI1Ph8DNDgqKywiQVFmOj8f/EABsBAQABBQEAAAAAAAAAAAAAAAAFAQMEBgcC/8QAMxEAAgECAwUFCQACAwAAAAAAAAECAwQRITEFEkFRkQYiYYGhExQycbHB0eHwQvEjM1P/2gAMAwEAAhEDEQA/AO2viyOC+dfkvI2KjQEuvyTX5KJEBLr8k1+SiRAS6/JNfkokQEuvyTX5KJQUmnw4fXe1uRN/digMzX5Jr8lXo9rYY6rXvzuaPG/wWDEtg/ZDYOJJ9kBb9fkmvyVKNrI3/j+0+68/7qjfJ9v6oC7a/JNfkqWLWRt0P7T7rIg2wPxwwfpJHgZoC2a/JNfktLR7TQX4ksPzC7vEwtnDihwm0hw3gghAT6/JNfkokQEuvyTX5KJEBLr8k1+SiRAS6/JNfkokQEuvyTX5KJehAZSIiAgjYqNSRsVGgCIiAIihpdMZCbpPMh4k7gNpQEy1NYWkhwphv4jhsbgDm72mq9Xdpy8GbtVCGciR8x28B4qjVjaombYI0R2zjyGzmrVStGmu8Z9ls6veSwpLLi+C/vDMudbWueB04ghNPwtuJ/2KqdKteJnVsLvmeZeGKrMSIXGbiSTiSZlfKjp3k38ORudr2bt6axrPefRemfr5G2i2njuwLW8Gj1msd1dxz/NfykPJYKLHdWb1bJmGz7WHw0o9EZZreN+dE+4rz/qkX82J95WKi878uZd92or/AAXRGWK2jfmxPvK+213HH81/M6XmsFE9pLmyjtKD1px6I3EC1MZvW0HjMSPeFu6stg2eLoLt8+j3j1VMSavQuakeOJHXGw7Ouvg3XzWXpp6HZKvtc4AaYERp+JsgfC4qx0GtIcYdB0ztabnDkuAUKsXwTNjpbxi08QrVU9pBFcGkFkTYRORORxBWfSuozyeTNRv9g17VOcO9FceK+a/B19FV6rtSRJsbpDtjEfUNvHHirNDiBwBaQQbwReCFlmvn0iIgCIiAL0LxehAZSIiAgjYqNSRsVGgCIsSs6ybAh6Trybmt2ud7ID5rStGwGTdeT1W7SfQZrntorTSOlEOk89VgukPQZ7VBaW0haS4nSivwGxo2GWwbgqPGjF7i5xJJxJWHcXO53Y6my7H2I7rCtWyh9f149OZPT6xfGdpPPBo6o4BYqIoltt4s6BTpwpxUILBLgERFQ9hEWVQaufGdJgnvJuaOJVUm3gjxUqQpxc5vBLiYqy6HVUWL1GEjtHot7yrTVVlmNIm0xnnZKYnk3bzVzoNknEAxHaA7IvdLyHis+nZN5zZqV52mjF7ttHHxenktfoc9o1kNsSJyYP8AY+y29EsxD+CCX8Q6J+i6NRajgw8GAne7pnxuWeAs2NCnHRGtV9rXlf4qj+Sy+hz2HZBxworRxaxvmp22QifkQ/8A1q9orm6uRgutUesn1ZRHWYit/kDloFY8WgPh9aG5v9JA9l0NF6wLbk3qzmy2NUVy6A7a5hxb6t3HzVupNVwonWhtOctE94vWppNkGn+G8tycNId4v80KG8o9IbEaHNM2uwKkWjqOro0B5a7RMN05ydOTthAxW8QBERAF6F4vQgMpERAQRsVGpI2KjQEdIpDYbC9xkGiZ/e9c4tPaLGK7E9GGz09SVvLUVuHOLAZMhzLjsLhieAv8VyqtqxMeKXfCLmjc33OKxrit7OOWrJrY2zffa3e+COv2X9wMaPHL3FzjMuMyVGiKG1OmxiorBaBERUKhEW0qKp9e6bv4bcfmPZHqvcIOb3UWLi4p29N1ajwSPqpqiMfpOm2GNu12TfdX+o7OmIAGNEOG34peXaKyKgqHWyJGjCbdIXaUvhG4Zq5Q4YaAAAALgBcAFM0aMaSy1OZbR2nVvp4yyitF/cSCg1ayC2TGy3uN7jxKyURXyLCIiAIiIAiIgCIiAIiIAiIgC9C8XoQGUiIgII2K1deVhqYJI6zui3jtPIei2kbFUe09P04xE+jCBGUxe4/vcgKZausNFghA3vvd9A2cz5KqrJrCmGLFc8/Ebsmi4DuWMoKvU9pNs6tsuzVpbRp8dX83/YeQREVkkgiIgJ6HRHRYjWNxd4DaTkulWdqMOLYTZhjBNx2y9yf3cq1ZSrtFhiEdKJc3foz9T5BdYqirxAhBvxG9x3u/TBS9pS3Y7z1ZzvtBfuvX9jF92Hq+PTTqZcKEGtDWgAASAGwL6RFmGthERAEREAREQBeOcACTgASeAXq11oKRoUZ+90mD+rHwmgK0+v4mu1gcZTuZPo6HZI9VcKHS2xYbXtwd4HaDwXMaZWjITmNeZawm/YMzlMqyWbrTVRNBx6EQ9z9h54dyopJtpFyVKcIxlJZPR8+BcERFUthERAF6F4vQgMpERAYVY0jVse8/C0nmMPGS5NaSl6FHff0onR5uvJ7prpNrYujRyO0WN8Z/6rj1raTOI1mxgmfqd+gHerFxPcptktsa294vIReizfl+8EaFERQZ1IIiIApaLRzEe1gxcQP1US3dk4GlGLuw097rvKauU4b81ExL6493t51eS9eHqdEsnVwMUGXRggS44N9TyVyWpszRtCjg7YhLuWA8B4rbKfORttvFhERCgREQBERAEREAVathSP4cPi8+Q/2VlVBr2sQ+LEiT6LZy+ho/+nmhVJt4IoNpaRp0hw2MAbzxPiStxZqttY3VOPSYOie0z3HkqrGil7nOOLiSeZmvYEYscHNMi0zBULGu41HPmdNr7KhWso2z1ilg/HD78Tu9nq110PRcemyQPzN2O9D+q2y5jU1bl7WxYZLXC4y2O2g7wt4bVRwLyziWqZTTWKOa1Kcqc3CawaywLkioNItZE+KkNbwLGrXRrVMPWpJP9bj5KjnFas9wtq0/hg38kzpzngYkDiZIxwOBB4Ga5vOd6tllKvLGGI67WSkPlG3mvRYLQiIgK1bV34bBvf5NPuuLV3F0qTEO50u4Aei7Pbbqw/qP+K4lTzONE+t/+RWBevupG2dl4p1qkuSw6v8ARjoiKLN8CIiAK12RgyhPdtc6X2j3JVUV6snD/BgjtOM+cQhZlmsahrnaSo42eHNpfV/Y6nRoWixrey1o7hJSL0rxS5zoIiIAiIgCL4jOIa4tE3AGQwmZXBUem1tGiEh73DYWjoAZSHqgLjSazhQ+vEaDunM9wvWqpNrmDqMc7N3RHqVQa4rs0cgasu0sHTk2e7itDSLTxnYFrB8ov7zNY9S5hB4PUmbTYl1dRU4pKL4t/jFnQaztK97TpvbDZtA6IIzJvKo9e2gERphw+qes7CY3Abs1pI0dzzNznOO8klRrBq3bmsIrBG07P7PUraaq1Zb0lpyT+/8AZBERYRsxJDjubPRc5s8ZEifGS+XRCcSTxJK+UVcTzuRxxwzEltrP1Vrn6Th0GG/5nbG+/wCqwKFQ3RogY3E7dgG0ldHqCo9LRhMua3rO3DaTmVl2tHfe89Ea/t3afutP2VN9+Xouf468DY1BU+udpuH4bTf8zuzw3q5BR0eA2G0NaJBokApQpc5yZSIiAq9t+rC+p3kFxSsWyjRB87/8iu1226sP6nf4rjVeslSYuZn3gFYF6u6mbX2XlhXnHwx6P9mAiIos30IiIArxZCN+DCPZefB+l6qjq1WQjfhvb2XA9492rLs3hUNd7R096yx5NP7fc7QV4o6NF02Nd2mtPeJqRTBzkIiIAiIgC1la1EyPeOg/tDb9Q28cVs0QHPK0qdzJsisBaebXcD+yqlWVlSJugmY7Bx5HbzXbYsEPaWuAcDiDeFWq1suWzdBmRtYbyPpO3hjxVqpRjUXeM+y2jXs5Y0nlxXB/3hmcZfDLSQ4EEbCJX57l8K/U+rGRhJ7b9jhc4c/RUusqAYEQsJngQcJtOCiq1vKlnwN+2ZtinfdzDCeuH4f8zFREWMTYREQFysvV4bCDhIui7dwnIN78V1SrKuECGGDHFx3u9lyCyVNmHQjs6TeBuI75Hmut1JT9dBaT1m9F31DbzEipy3adNYHLNsQqQvKiqPF44+XD0yM9eheL0K+RRlIiICs21b+Gw7nebT7LklrIMo4d22DvBI8pLslrYGlAJ7Ba7leD/kuVWuo84bH9lxB4OHuPFY11HGmyb2DW9newx44r8euBVURFCnTQiIgC3VlKRoxy3ttPeLx4TWlUtFpBhxGvGLSD3bFcpz3JqRiXtv7xbzpc168PU7vZmk6dHA2wyW8sR4HwW1VOslWIEQCfRjAS+rFveCRzVxU+cjaaeDCIiFAiIgCIiAIiICkWihBtJfISnonmQJ+M1z61bv8AkDJjfNx9V0e1Lf8AknNrPVcytE+dJflojuaFh3j/AOPzNk7NRxvG+UX9UjWIvpjSSAASTcALySrVUtnRDk+KAX7G4hvHefJR1KlKo8Ebpf7QpWUN6prwXF/3MqrmEYgjiJL5XT3VVEe2Zgvc072FwktLS7MwnHqmGflu/tNyyZWUl8LIKh2opSyrQcfln+PuVKg0swojXj4TeN42juXVLLVqGxGyPQjACeZ6p8Zc1QaTZJ46j2uyPQPqFt7P0aJChFkQSk7o3g3HHDPzVy1jUpycZLIwtu1bS7pRr0ZpyWWHFp+Dzyf1Z1xehYFTU/XQWuPWHRd9Q287jzWeFIGomUiIgMOnwNNrmH4mlveJLmFZ0LThxIZuJBHB4N3iF1SNiqZaigaEXTA6MS/g8Y9+PeqNYrBnunOVOSnHVZryOPESMjcR5rxbi01A1cXTHViX8H7R681p1ATg4ScWdctbiNzRjVjo1/tdcgiIvBkhERAW2ydZTZq5ydDvbv0Zz8D5hdZquniNCa/bg4bnDH35rgFCpZhRGvbi04bxtBXTrMV8GkPBnDiAaWR38RfNS9pV3o7r1RzvtBYO3r+2iu7P0fHrr15F8RAZiYvn5Isw1sIiIAiIgCIiAqNrR+OM2DzcuW1jBdFpcRrQS4vIlwunkLl1a17fxYZ+TycfdaSrao1kQiEwaTjN7sObirFaj7VJYkrszaPuMpzUcW1guvE1dRWe1ZEhpxXXTAnLJvuugVPZ5sKT4knP3Ytbw3nNZdV1QyA269x6zzichuGSzldhBQWETBuLipcVHUqvFsKOPRmRBJ7WuGYBUiL0WDS0qykJ3ULoZ+4dxv8AFaikWWjN6ui8ZGR7iriiArlmaNFhRHNexzWuF5IkNIYccSrIF4vQgMpERAQRsVhVjQRGhuYdt4O5wwKzY2KjQHL65qrWMfCeJOBuyeMOXoVQYkMtcWuEi0kEbiF3G0tUabdawdJo6Q7TRt4jyXNbS1RpjWsHSA6QHxN38R5cFhXdHeW+tUbR2f2kqE/d6j7stPB/v6lVREUSdACIiALaVHXGodJ0zDdj8p7Q9Vq0XuE3B7yLFxb07im6VRYpnZ7N1+ABDe4Fh6j53Cewns+StS4LUlemCdB8zDPMtO8ZZLpdQ2n0Wta86cM9V4vLR6jyU1RrRqrFanMdo7Nq2NTdlnF6Pn+/At6L5hRQ4BzSCDgReCvpXiMCIiAIiIDBrSqG0gN0iQW4ESwOIv4BZFEobITdFgkPEneTtKmRAEREAREQBERAF6F4vQgMpERAQRsVGpI2KjQBVG0NS6o6xg6DjeOw4+hVuXj2BwIIBBuIOBCA4daCotAmLDHRN7mj4TvGXktAuuV3UpgOmL4bsDjL5Xe+1UaurN4vgjMw/Vvt3KNuLb/KHQ3bY23E0qFy8+Evs/z18a4i9XijjcgiIgCz6srh8A3XtOLDhxG4rAReoycXii1Wo068HTqLFPgdHqG1G2C+W10N3qPUK40G1EN9z/w3Z3t79nNcJa4gzBIIwIuI5rc0K1MRlzwIg39V3ftUlSvE8pmlX3ZqcW5WzxXJ6+T064HdWPBEwQRvBmO9erk9X2thgzbEdCOc2+IuKsNFtdFIuiQ4n2u8WyWZGcZaM1mta1qDwqQa+aLuiqbbWxexDPJw9V6bWxfy2f3e69mOWtFT4lq4xw1bf6Z+ZWDSbRxD1o+iNwc2H5STEqot6IvNIpbIYm97W8TLwxWnpdrGNuhtLzvPRb7lVCHSWvJ0XteRjJwd3rMoFXvjP0WDidjRvKJ4iUXF4NG1odZx6TGa0OLGzm7Q6IDRjfjljtVrWJVtWtgM0W3k9Zxxcf3sWWhQIiIAvQvF6EBlIiICCNio1JGxUaAIiID5iwg5pa4Ag3EG8EKp1xZx0Ob4c3M3Yub7jNW5EByOtKhZG6Q6D+0MD9Q28VVqdVUSCem27tC9vfs5ruFZWdhxZuHQedowJzb7KsVhU8SD12zb2he08d3NYtW2hUz0ZO2G3Li0Sg+9Hk/s/wDaOVIrnTbNwol4GrO9uHNuHdJaOmWYisvbKIPluP2n0mo+dtUhwxNwtduWlxk5br5PL10NQi+okMtMnAg7iCD3FfKxyaTTWKCIioVCBEQEgjuHxO+4oaQ7tv8AuKlotXxIvUY52cpDvNy29Esi43xHho3N6R78B4q9ClUn8KI65vrO2/7ZLHlq+izNFpk3Tccpkrb1dZd75GJ+G3d8Z5bOfcrbUtmPyYXF59XHyCuFW2ZZDk6JKI7d8I5beazqdmlnN4mq3vaSUk4Wsd1c3r5LRepXrPWVm0aLdXD2u2u4TxOeCutEobITdFgkPEneTtKmRZySSwRqk5ynJyk8W+IREVTyEREAXoXi9CAykREBBGxUanfCmcV5qM0BCim1GaajNAQoptRmmozQEKEKbUZpqM0BpadZyFEvA1bt7cObcPJaSk2Vit6pa8ZHRPcfdXXUZpqM0Bzmk1BEIk+A5wzZpj1WvdZhgxox+xy6tqM01Oa8uEXqi9C4q01hCbXybRyU2chfkf2uQWchfkf2vXWtRmmozVPZw5Iue+3P/pLq/wAnK2WXacKNP+hxWbRrHun0aM1uZa1vneuj6jNNRmihFcDzK6rSyc2/NlPo9kHnrva0bhNx9AttRLNwYd5Bed77x9uC3WozTUZr2Y5CBK4XAbEU2ozTUZoCFFNqM01GaAhRTajNNRmgIUU2ozTUZoCFehS6jNNRmgJU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" name="AutoShape 2" descr="data:image/jpeg;base64,/9j/4AAQSkZJRgABAQAAAQABAAD/2wCEAAkGBhQQDxMSEhIREhQRFhIUFRMUFBUQFBQQFhQVFRcUFRUaJyYeFxkkGhQSHy8gIycpLCwsFR4xNTAqNSYrLCkBCQoKDgwOGg8PGjIlHyQ0LywvKzI0LDQ1NSwvLCwqLC4qLywtLyw0LjQsMiwpLCwqLC0pLS0sLSwvLS8sKi0pLP/AABEIAOEA4QMBIgACEQEDEQH/xAAbAAEAAgMBAQAAAAAAAAAAAAAAAwYEBQcBAv/EAEAQAAECAgYGCAQEBgEFAAAAAAEAAgMRBAUGITFhEhNBUXGBIjJSkaGxwdFCYnKSI1Ph8DNDgqKywiQVFmOj8f/EABsBAQABBQEAAAAAAAAAAAAAAAAFAQMEBgcC/8QAMxEAAgECAwUFCQACAwAAAAAAAAECAwQRITEFEkFRkQYiYYGhExQycbHB0eHwQvEjM1P/2gAMAwEAAhEDEQA/AO2viyOC+dfkvI2KjQEuvyTX5KJEBLr8k1+SiRAS6/JNfkokQEuvyTX5KJQUmnw4fXe1uRN/digMzX5Jr8lXo9rYY6rXvzuaPG/wWDEtg/ZDYOJJ9kBb9fkmvyVKNrI3/j+0+68/7qjfJ9v6oC7a/JNfkqWLWRt0P7T7rIg2wPxwwfpJHgZoC2a/JNfktLR7TQX4ksPzC7vEwtnDihwm0hw3gghAT6/JNfkokQEuvyTX5KJEBLr8k1+SiRAS6/JNfkokQEuvyTX5KJehAZSIiAgjYqNSRsVGgCIiAIihpdMZCbpPMh4k7gNpQEy1NYWkhwphv4jhsbgDm72mq9Xdpy8GbtVCGciR8x28B4qjVjaombYI0R2zjyGzmrVStGmu8Z9ls6veSwpLLi+C/vDMudbWueB04ghNPwtuJ/2KqdKteJnVsLvmeZeGKrMSIXGbiSTiSZlfKjp3k38ORudr2bt6axrPefRemfr5G2i2njuwLW8Gj1msd1dxz/NfykPJYKLHdWb1bJmGz7WHw0o9EZZreN+dE+4rz/qkX82J95WKi878uZd92or/AAXRGWK2jfmxPvK+213HH81/M6XmsFE9pLmyjtKD1px6I3EC1MZvW0HjMSPeFu6stg2eLoLt8+j3j1VMSavQuakeOJHXGw7Ouvg3XzWXpp6HZKvtc4AaYERp+JsgfC4qx0GtIcYdB0ztabnDkuAUKsXwTNjpbxi08QrVU9pBFcGkFkTYRORORxBWfSuozyeTNRv9g17VOcO9FceK+a/B19FV6rtSRJsbpDtjEfUNvHHirNDiBwBaQQbwReCFlmvn0iIgCIiAL0LxehAZSIiAgjYqNSRsVGgCIsSs6ybAh6Trybmt2ud7ID5rStGwGTdeT1W7SfQZrntorTSOlEOk89VgukPQZ7VBaW0haS4nSivwGxo2GWwbgqPGjF7i5xJJxJWHcXO53Y6my7H2I7rCtWyh9f149OZPT6xfGdpPPBo6o4BYqIoltt4s6BTpwpxUILBLgERFQ9hEWVQaufGdJgnvJuaOJVUm3gjxUqQpxc5vBLiYqy6HVUWL1GEjtHot7yrTVVlmNIm0xnnZKYnk3bzVzoNknEAxHaA7IvdLyHis+nZN5zZqV52mjF7ttHHxenktfoc9o1kNsSJyYP8AY+y29EsxD+CCX8Q6J+i6NRajgw8GAne7pnxuWeAs2NCnHRGtV9rXlf4qj+Sy+hz2HZBxworRxaxvmp22QifkQ/8A1q9orm6uRgutUesn1ZRHWYit/kDloFY8WgPh9aG5v9JA9l0NF6wLbk3qzmy2NUVy6A7a5hxb6t3HzVupNVwonWhtOctE94vWppNkGn+G8tycNId4v80KG8o9IbEaHNM2uwKkWjqOro0B5a7RMN05ydOTthAxW8QBERAF6F4vQgMpERAQRsVGpI2KjQEdIpDYbC9xkGiZ/e9c4tPaLGK7E9GGz09SVvLUVuHOLAZMhzLjsLhieAv8VyqtqxMeKXfCLmjc33OKxrit7OOWrJrY2zffa3e+COv2X9wMaPHL3FzjMuMyVGiKG1OmxiorBaBERUKhEW0qKp9e6bv4bcfmPZHqvcIOb3UWLi4p29N1ajwSPqpqiMfpOm2GNu12TfdX+o7OmIAGNEOG34peXaKyKgqHWyJGjCbdIXaUvhG4Zq5Q4YaAAAALgBcAFM0aMaSy1OZbR2nVvp4yyitF/cSCg1ayC2TGy3uN7jxKyURXyLCIiAIiIAiIgCIiAIiIAiIgC9C8XoQGUiIgII2K1deVhqYJI6zui3jtPIei2kbFUe09P04xE+jCBGUxe4/vcgKZausNFghA3vvd9A2cz5KqrJrCmGLFc8/Ebsmi4DuWMoKvU9pNs6tsuzVpbRp8dX83/YeQREVkkgiIgJ6HRHRYjWNxd4DaTkulWdqMOLYTZhjBNx2y9yf3cq1ZSrtFhiEdKJc3foz9T5BdYqirxAhBvxG9x3u/TBS9pS3Y7z1ZzvtBfuvX9jF92Hq+PTTqZcKEGtDWgAASAGwL6RFmGthERAEREAREQBeOcACTgASeAXq11oKRoUZ+90mD+rHwmgK0+v4mu1gcZTuZPo6HZI9VcKHS2xYbXtwd4HaDwXMaZWjITmNeZawm/YMzlMqyWbrTVRNBx6EQ9z9h54dyopJtpFyVKcIxlJZPR8+BcERFUthERAF6F4vQgMpERAYVY0jVse8/C0nmMPGS5NaSl6FHff0onR5uvJ7prpNrYujRyO0WN8Z/6rj1raTOI1mxgmfqd+gHerFxPcptktsa294vIReizfl+8EaFERQZ1IIiIApaLRzEe1gxcQP1US3dk4GlGLuw097rvKauU4b81ExL6493t51eS9eHqdEsnVwMUGXRggS44N9TyVyWpszRtCjg7YhLuWA8B4rbKfORttvFhERCgREQBERAEREAVathSP4cPi8+Q/2VlVBr2sQ+LEiT6LZy+ho/+nmhVJt4IoNpaRp0hw2MAbzxPiStxZqttY3VOPSYOie0z3HkqrGil7nOOLiSeZmvYEYscHNMi0zBULGu41HPmdNr7KhWso2z1ilg/HD78Tu9nq110PRcemyQPzN2O9D+q2y5jU1bl7WxYZLXC4y2O2g7wt4bVRwLyziWqZTTWKOa1Kcqc3CawaywLkioNItZE+KkNbwLGrXRrVMPWpJP9bj5KjnFas9wtq0/hg38kzpzngYkDiZIxwOBB4Ga5vOd6tllKvLGGI67WSkPlG3mvRYLQiIgK1bV34bBvf5NPuuLV3F0qTEO50u4Aei7Pbbqw/qP+K4lTzONE+t/+RWBevupG2dl4p1qkuSw6v8ARjoiKLN8CIiAK12RgyhPdtc6X2j3JVUV6snD/BgjtOM+cQhZlmsahrnaSo42eHNpfV/Y6nRoWixrey1o7hJSL0rxS5zoIiIAiIgCL4jOIa4tE3AGQwmZXBUem1tGiEh73DYWjoAZSHqgLjSazhQ+vEaDunM9wvWqpNrmDqMc7N3RHqVQa4rs0cgasu0sHTk2e7itDSLTxnYFrB8ov7zNY9S5hB4PUmbTYl1dRU4pKL4t/jFnQaztK97TpvbDZtA6IIzJvKo9e2gERphw+qes7CY3Abs1pI0dzzNznOO8klRrBq3bmsIrBG07P7PUraaq1Zb0lpyT+/8AZBERYRsxJDjubPRc5s8ZEifGS+XRCcSTxJK+UVcTzuRxxwzEltrP1Vrn6Th0GG/5nbG+/wCqwKFQ3RogY3E7dgG0ldHqCo9LRhMua3rO3DaTmVl2tHfe89Ea/t3afutP2VN9+Xouf468DY1BU+udpuH4bTf8zuzw3q5BR0eA2G0NaJBokApQpc5yZSIiAq9t+rC+p3kFxSsWyjRB87/8iu1226sP6nf4rjVeslSYuZn3gFYF6u6mbX2XlhXnHwx6P9mAiIos30IiIArxZCN+DCPZefB+l6qjq1WQjfhvb2XA9492rLs3hUNd7R096yx5NP7fc7QV4o6NF02Nd2mtPeJqRTBzkIiIAiIgC1la1EyPeOg/tDb9Q28cVs0QHPK0qdzJsisBaebXcD+yqlWVlSJugmY7Bx5HbzXbYsEPaWuAcDiDeFWq1suWzdBmRtYbyPpO3hjxVqpRjUXeM+y2jXs5Y0nlxXB/3hmcZfDLSQ4EEbCJX57l8K/U+rGRhJ7b9jhc4c/RUusqAYEQsJngQcJtOCiq1vKlnwN+2ZtinfdzDCeuH4f8zFREWMTYREQFysvV4bCDhIui7dwnIN78V1SrKuECGGDHFx3u9lyCyVNmHQjs6TeBuI75Hmut1JT9dBaT1m9F31DbzEipy3adNYHLNsQqQvKiqPF44+XD0yM9eheL0K+RRlIiICs21b+Gw7nebT7LklrIMo4d22DvBI8pLslrYGlAJ7Ba7leD/kuVWuo84bH9lxB4OHuPFY11HGmyb2DW9newx44r8euBVURFCnTQiIgC3VlKRoxy3ttPeLx4TWlUtFpBhxGvGLSD3bFcpz3JqRiXtv7xbzpc168PU7vZmk6dHA2wyW8sR4HwW1VOslWIEQCfRjAS+rFveCRzVxU+cjaaeDCIiFAiIgCIiAIiICkWihBtJfISnonmQJ+M1z61bv8AkDJjfNx9V0e1Lf8AknNrPVcytE+dJflojuaFh3j/AOPzNk7NRxvG+UX9UjWIvpjSSAASTcALySrVUtnRDk+KAX7G4hvHefJR1KlKo8Ebpf7QpWUN6prwXF/3MqrmEYgjiJL5XT3VVEe2Zgvc072FwktLS7MwnHqmGflu/tNyyZWUl8LIKh2opSyrQcfln+PuVKg0swojXj4TeN42juXVLLVqGxGyPQjACeZ6p8Zc1QaTZJ46j2uyPQPqFt7P0aJChFkQSk7o3g3HHDPzVy1jUpycZLIwtu1bS7pRr0ZpyWWHFp+Dzyf1Z1xehYFTU/XQWuPWHRd9Q287jzWeFIGomUiIgMOnwNNrmH4mlveJLmFZ0LThxIZuJBHB4N3iF1SNiqZaigaEXTA6MS/g8Y9+PeqNYrBnunOVOSnHVZryOPESMjcR5rxbi01A1cXTHViX8H7R681p1ATg4ScWdctbiNzRjVjo1/tdcgiIvBkhERAW2ydZTZq5ydDvbv0Zz8D5hdZquniNCa/bg4bnDH35rgFCpZhRGvbi04bxtBXTrMV8GkPBnDiAaWR38RfNS9pV3o7r1RzvtBYO3r+2iu7P0fHrr15F8RAZiYvn5Isw1sIiIAiIgCIiAqNrR+OM2DzcuW1jBdFpcRrQS4vIlwunkLl1a17fxYZ+TycfdaSrao1kQiEwaTjN7sObirFaj7VJYkrszaPuMpzUcW1guvE1dRWe1ZEhpxXXTAnLJvuugVPZ5sKT4knP3Ytbw3nNZdV1QyA269x6zzichuGSzldhBQWETBuLipcVHUqvFsKOPRmRBJ7WuGYBUiL0WDS0qykJ3ULoZ+4dxv8AFaikWWjN6ui8ZGR7iriiArlmaNFhRHNexzWuF5IkNIYccSrIF4vQgMpERAQRsVhVjQRGhuYdt4O5wwKzY2KjQHL65qrWMfCeJOBuyeMOXoVQYkMtcWuEi0kEbiF3G0tUabdawdJo6Q7TRt4jyXNbS1RpjWsHSA6QHxN38R5cFhXdHeW+tUbR2f2kqE/d6j7stPB/v6lVREUSdACIiALaVHXGodJ0zDdj8p7Q9Vq0XuE3B7yLFxb07im6VRYpnZ7N1+ABDe4Fh6j53Cewns+StS4LUlemCdB8zDPMtO8ZZLpdQ2n0Wta86cM9V4vLR6jyU1RrRqrFanMdo7Nq2NTdlnF6Pn+/At6L5hRQ4BzSCDgReCvpXiMCIiAIiIDBrSqG0gN0iQW4ESwOIv4BZFEobITdFgkPEneTtKmRAEREAREQBERAF6F4vQgMpERAQRsVGpI2KjQBVG0NS6o6xg6DjeOw4+hVuXj2BwIIBBuIOBCA4daCotAmLDHRN7mj4TvGXktAuuV3UpgOmL4bsDjL5Xe+1UaurN4vgjMw/Vvt3KNuLb/KHQ3bY23E0qFy8+Evs/z18a4i9XijjcgiIgCz6srh8A3XtOLDhxG4rAReoycXii1Wo068HTqLFPgdHqG1G2C+W10N3qPUK40G1EN9z/w3Z3t79nNcJa4gzBIIwIuI5rc0K1MRlzwIg39V3ftUlSvE8pmlX3ZqcW5WzxXJ6+T064HdWPBEwQRvBmO9erk9X2thgzbEdCOc2+IuKsNFtdFIuiQ4n2u8WyWZGcZaM1mta1qDwqQa+aLuiqbbWxexDPJw9V6bWxfy2f3e69mOWtFT4lq4xw1bf6Z+ZWDSbRxD1o+iNwc2H5STEqot6IvNIpbIYm97W8TLwxWnpdrGNuhtLzvPRb7lVCHSWvJ0XteRjJwd3rMoFXvjP0WDidjRvKJ4iUXF4NG1odZx6TGa0OLGzm7Q6IDRjfjljtVrWJVtWtgM0W3k9Zxxcf3sWWhQIiIAvQvF6EBlIiICCNio1JGxUaAIiID5iwg5pa4Ag3EG8EKp1xZx0Ob4c3M3Yub7jNW5EByOtKhZG6Q6D+0MD9Q28VVqdVUSCem27tC9vfs5ruFZWdhxZuHQedowJzb7KsVhU8SD12zb2he08d3NYtW2hUz0ZO2G3Li0Sg+9Hk/s/wDaOVIrnTbNwol4GrO9uHNuHdJaOmWYisvbKIPluP2n0mo+dtUhwxNwtduWlxk5br5PL10NQi+okMtMnAg7iCD3FfKxyaTTWKCIioVCBEQEgjuHxO+4oaQ7tv8AuKlotXxIvUY52cpDvNy29Esi43xHho3N6R78B4q9ClUn8KI65vrO2/7ZLHlq+izNFpk3Tccpkrb1dZd75GJ+G3d8Z5bOfcrbUtmPyYXF59XHyCuFW2ZZDk6JKI7d8I5beazqdmlnN4mq3vaSUk4Wsd1c3r5LRepXrPWVm0aLdXD2u2u4TxOeCutEobITdFgkPEneTtKmRZySSwRqk5ynJyk8W+IREVTyEREAXoXi9CAykREBBGxUanfCmcV5qM0BCim1GaajNAQoptRmmozQEKEKbUZpqM0BpadZyFEvA1bt7cObcPJaSk2Vit6pa8ZHRPcfdXXUZpqM0Bzmk1BEIk+A5wzZpj1WvdZhgxox+xy6tqM01Oa8uEXqi9C4q01hCbXybRyU2chfkf2uQWchfkf2vXWtRmmozVPZw5Iue+3P/pLq/wAnK2WXacKNP+hxWbRrHun0aM1uZa1vneuj6jNNRmihFcDzK6rSyc2/NlPo9kHnrva0bhNx9AttRLNwYd5Bed77x9uC3WozTUZr2Y5CBK4XAbEU2ozTUZoCFFNqM01GaAhRTajNNRmgIUU2ozTUZoCFehS6jNNRmgJU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eg;base64,/9j/4AAQSkZJRgABAQAAAQABAAD/2wCEAAkGBhQQDxMSEhIREhQRFhIUFRMUFBUQFBQQFhQVFRcUFRUaJyYeFxkkGhQSHy8gIycpLCwsFR4xNTAqNSYrLCkBCQoKDgwOGg8PGjIlHyQ0LywvKzI0LDQ1NSwvLCwqLC4qLywtLyw0LjQsMiwpLCwqLC0pLS0sLSwvLS8sKi0pLP/AABEIAOEA4QMBIgACEQEDEQH/xAAbAAEAAgMBAQAAAAAAAAAAAAAAAwYEBQcBAv/EAEAQAAECAgYGCAQEBgEFAAAAAAEAAgMRBAUGITFhEhNBUXGBIjJSkaGxwdFCYnKSI1Ph8DNDgqKywiQVFmOj8f/EABsBAQABBQEAAAAAAAAAAAAAAAAFAQMEBgcC/8QAMxEAAgECAwUFCQACAwAAAAAAAAECAwQRITEFEkFRkQYiYYGhExQycbHB0eHwQvEjM1P/2gAMAwEAAhEDEQA/AO2viyOC+dfkvI2KjQEuvyTX5KJEBLr8k1+SiRAS6/JNfkokQEuvyTX5KJQUmnw4fXe1uRN/digMzX5Jr8lXo9rYY6rXvzuaPG/wWDEtg/ZDYOJJ9kBb9fkmvyVKNrI3/j+0+68/7qjfJ9v6oC7a/JNfkqWLWRt0P7T7rIg2wPxwwfpJHgZoC2a/JNfktLR7TQX4ksPzC7vEwtnDihwm0hw3gghAT6/JNfkokQEuvyTX5KJEBLr8k1+SiRAS6/JNfkokQEuvyTX5KJehAZSIiAgjYqNSRsVGgCIiAIihpdMZCbpPMh4k7gNpQEy1NYWkhwphv4jhsbgDm72mq9Xdpy8GbtVCGciR8x28B4qjVjaombYI0R2zjyGzmrVStGmu8Z9ls6veSwpLLi+C/vDMudbWueB04ghNPwtuJ/2KqdKteJnVsLvmeZeGKrMSIXGbiSTiSZlfKjp3k38ORudr2bt6axrPefRemfr5G2i2njuwLW8Gj1msd1dxz/NfykPJYKLHdWb1bJmGz7WHw0o9EZZreN+dE+4rz/qkX82J95WKi878uZd92or/AAXRGWK2jfmxPvK+213HH81/M6XmsFE9pLmyjtKD1px6I3EC1MZvW0HjMSPeFu6stg2eLoLt8+j3j1VMSavQuakeOJHXGw7Ouvg3XzWXpp6HZKvtc4AaYERp+JsgfC4qx0GtIcYdB0ztabnDkuAUKsXwTNjpbxi08QrVU9pBFcGkFkTYRORORxBWfSuozyeTNRv9g17VOcO9FceK+a/B19FV6rtSRJsbpDtjEfUNvHHirNDiBwBaQQbwReCFlmvn0iIgCIiAL0LxehAZSIiAgjYqNSRsVGgCIsSs6ybAh6Trybmt2ud7ID5rStGwGTdeT1W7SfQZrntorTSOlEOk89VgukPQZ7VBaW0haS4nSivwGxo2GWwbgqPGjF7i5xJJxJWHcXO53Y6my7H2I7rCtWyh9f149OZPT6xfGdpPPBo6o4BYqIoltt4s6BTpwpxUILBLgERFQ9hEWVQaufGdJgnvJuaOJVUm3gjxUqQpxc5vBLiYqy6HVUWL1GEjtHot7yrTVVlmNIm0xnnZKYnk3bzVzoNknEAxHaA7IvdLyHis+nZN5zZqV52mjF7ttHHxenktfoc9o1kNsSJyYP8AY+y29EsxD+CCX8Q6J+i6NRajgw8GAne7pnxuWeAs2NCnHRGtV9rXlf4qj+Sy+hz2HZBxworRxaxvmp22QifkQ/8A1q9orm6uRgutUesn1ZRHWYit/kDloFY8WgPh9aG5v9JA9l0NF6wLbk3qzmy2NUVy6A7a5hxb6t3HzVupNVwonWhtOctE94vWppNkGn+G8tycNId4v80KG8o9IbEaHNM2uwKkWjqOro0B5a7RMN05ydOTthAxW8QBERAF6F4vQgMpERAQRsVGpI2KjQEdIpDYbC9xkGiZ/e9c4tPaLGK7E9GGz09SVvLUVuHOLAZMhzLjsLhieAv8VyqtqxMeKXfCLmjc33OKxrit7OOWrJrY2zffa3e+COv2X9wMaPHL3FzjMuMyVGiKG1OmxiorBaBERUKhEW0qKp9e6bv4bcfmPZHqvcIOb3UWLi4p29N1ajwSPqpqiMfpOm2GNu12TfdX+o7OmIAGNEOG34peXaKyKgqHWyJGjCbdIXaUvhG4Zq5Q4YaAAAALgBcAFM0aMaSy1OZbR2nVvp4yyitF/cSCg1ayC2TGy3uN7jxKyURXyLCIiAIiIAiIgCIiAIiIAiIgC9C8XoQGUiIgII2K1deVhqYJI6zui3jtPIei2kbFUe09P04xE+jCBGUxe4/vcgKZausNFghA3vvd9A2cz5KqrJrCmGLFc8/Ebsmi4DuWMoKvU9pNs6tsuzVpbRp8dX83/YeQREVkkgiIgJ6HRHRYjWNxd4DaTkulWdqMOLYTZhjBNx2y9yf3cq1ZSrtFhiEdKJc3foz9T5BdYqirxAhBvxG9x3u/TBS9pS3Y7z1ZzvtBfuvX9jF92Hq+PTTqZcKEGtDWgAASAGwL6RFmGthERAEREAREQBeOcACTgASeAXq11oKRoUZ+90mD+rHwmgK0+v4mu1gcZTuZPo6HZI9VcKHS2xYbXtwd4HaDwXMaZWjITmNeZawm/YMzlMqyWbrTVRNBx6EQ9z9h54dyopJtpFyVKcIxlJZPR8+BcERFUthERAF6F4vQgMpERAYVY0jVse8/C0nmMPGS5NaSl6FHff0onR5uvJ7prpNrYujRyO0WN8Z/6rj1raTOI1mxgmfqd+gHerFxPcptktsa294vIReizfl+8EaFERQZ1IIiIApaLRzEe1gxcQP1US3dk4GlGLuw097rvKauU4b81ExL6493t51eS9eHqdEsnVwMUGXRggS44N9TyVyWpszRtCjg7YhLuWA8B4rbKfORttvFhERCgREQBERAEREAVathSP4cPi8+Q/2VlVBr2sQ+LEiT6LZy+ho/+nmhVJt4IoNpaRp0hw2MAbzxPiStxZqttY3VOPSYOie0z3HkqrGil7nOOLiSeZmvYEYscHNMi0zBULGu41HPmdNr7KhWso2z1ilg/HD78Tu9nq110PRcemyQPzN2O9D+q2y5jU1bl7WxYZLXC4y2O2g7wt4bVRwLyziWqZTTWKOa1Kcqc3CawaywLkioNItZE+KkNbwLGrXRrVMPWpJP9bj5KjnFas9wtq0/hg38kzpzngYkDiZIxwOBB4Ga5vOd6tllKvLGGI67WSkPlG3mvRYLQiIgK1bV34bBvf5NPuuLV3F0qTEO50u4Aei7Pbbqw/qP+K4lTzONE+t/+RWBevupG2dl4p1qkuSw6v8ARjoiKLN8CIiAK12RgyhPdtc6X2j3JVUV6snD/BgjtOM+cQhZlmsahrnaSo42eHNpfV/Y6nRoWixrey1o7hJSL0rxS5zoIiIAiIgCL4jOIa4tE3AGQwmZXBUem1tGiEh73DYWjoAZSHqgLjSazhQ+vEaDunM9wvWqpNrmDqMc7N3RHqVQa4rs0cgasu0sHTk2e7itDSLTxnYFrB8ov7zNY9S5hB4PUmbTYl1dRU4pKL4t/jFnQaztK97TpvbDZtA6IIzJvKo9e2gERphw+qes7CY3Abs1pI0dzzNznOO8klRrBq3bmsIrBG07P7PUraaq1Zb0lpyT+/8AZBERYRsxJDjubPRc5s8ZEifGS+XRCcSTxJK+UVcTzuRxxwzEltrP1Vrn6Th0GG/5nbG+/wCqwKFQ3RogY3E7dgG0ldHqCo9LRhMua3rO3DaTmVl2tHfe89Ea/t3afutP2VN9+Xouf468DY1BU+udpuH4bTf8zuzw3q5BR0eA2G0NaJBokApQpc5yZSIiAq9t+rC+p3kFxSsWyjRB87/8iu1226sP6nf4rjVeslSYuZn3gFYF6u6mbX2XlhXnHwx6P9mAiIos30IiIArxZCN+DCPZefB+l6qjq1WQjfhvb2XA9492rLs3hUNd7R096yx5NP7fc7QV4o6NF02Nd2mtPeJqRTBzkIiIAiIgC1la1EyPeOg/tDb9Q28cVs0QHPK0qdzJsisBaebXcD+yqlWVlSJugmY7Bx5HbzXbYsEPaWuAcDiDeFWq1suWzdBmRtYbyPpO3hjxVqpRjUXeM+y2jXs5Y0nlxXB/3hmcZfDLSQ4EEbCJX57l8K/U+rGRhJ7b9jhc4c/RUusqAYEQsJngQcJtOCiq1vKlnwN+2ZtinfdzDCeuH4f8zFREWMTYREQFysvV4bCDhIui7dwnIN78V1SrKuECGGDHFx3u9lyCyVNmHQjs6TeBuI75Hmut1JT9dBaT1m9F31DbzEipy3adNYHLNsQqQvKiqPF44+XD0yM9eheL0K+RRlIiICs21b+Gw7nebT7LklrIMo4d22DvBI8pLslrYGlAJ7Ba7leD/kuVWuo84bH9lxB4OHuPFY11HGmyb2DW9newx44r8euBVURFCnTQiIgC3VlKRoxy3ttPeLx4TWlUtFpBhxGvGLSD3bFcpz3JqRiXtv7xbzpc168PU7vZmk6dHA2wyW8sR4HwW1VOslWIEQCfRjAS+rFveCRzVxU+cjaaeDCIiFAiIgCIiAIiICkWihBtJfISnonmQJ+M1z61bv8AkDJjfNx9V0e1Lf8AknNrPVcytE+dJflojuaFh3j/AOPzNk7NRxvG+UX9UjWIvpjSSAASTcALySrVUtnRDk+KAX7G4hvHefJR1KlKo8Ebpf7QpWUN6prwXF/3MqrmEYgjiJL5XT3VVEe2Zgvc072FwktLS7MwnHqmGflu/tNyyZWUl8LIKh2opSyrQcfln+PuVKg0swojXj4TeN42juXVLLVqGxGyPQjACeZ6p8Zc1QaTZJ46j2uyPQPqFt7P0aJChFkQSk7o3g3HHDPzVy1jUpycZLIwtu1bS7pRr0ZpyWWHFp+Dzyf1Z1xehYFTU/XQWuPWHRd9Q287jzWeFIGomUiIgMOnwNNrmH4mlveJLmFZ0LThxIZuJBHB4N3iF1SNiqZaigaEXTA6MS/g8Y9+PeqNYrBnunOVOSnHVZryOPESMjcR5rxbi01A1cXTHViX8H7R681p1ATg4ScWdctbiNzRjVjo1/tdcgiIvBkhERAW2ydZTZq5ydDvbv0Zz8D5hdZquniNCa/bg4bnDH35rgFCpZhRGvbi04bxtBXTrMV8GkPBnDiAaWR38RfNS9pV3o7r1RzvtBYO3r+2iu7P0fHrr15F8RAZiYvn5Isw1sIiIAiIgCIiAqNrR+OM2DzcuW1jBdFpcRrQS4vIlwunkLl1a17fxYZ+TycfdaSrao1kQiEwaTjN7sObirFaj7VJYkrszaPuMpzUcW1guvE1dRWe1ZEhpxXXTAnLJvuugVPZ5sKT4knP3Ytbw3nNZdV1QyA269x6zzichuGSzldhBQWETBuLipcVHUqvFsKOPRmRBJ7WuGYBUiL0WDS0qykJ3ULoZ+4dxv8AFaikWWjN6ui8ZGR7iriiArlmaNFhRHNexzWuF5IkNIYccSrIF4vQgMpERAQRsVhVjQRGhuYdt4O5wwKzY2KjQHL65qrWMfCeJOBuyeMOXoVQYkMtcWuEi0kEbiF3G0tUabdawdJo6Q7TRt4jyXNbS1RpjWsHSA6QHxN38R5cFhXdHeW+tUbR2f2kqE/d6j7stPB/v6lVREUSdACIiALaVHXGodJ0zDdj8p7Q9Vq0XuE3B7yLFxb07im6VRYpnZ7N1+ABDe4Fh6j53Cewns+StS4LUlemCdB8zDPMtO8ZZLpdQ2n0Wta86cM9V4vLR6jyU1RrRqrFanMdo7Nq2NTdlnF6Pn+/At6L5hRQ4BzSCDgReCvpXiMCIiAIiIDBrSqG0gN0iQW4ESwOIv4BZFEobITdFgkPEneTtKmRAEREAREQBERAF6F4vQgMpERAQRsVGpI2KjQBVG0NS6o6xg6DjeOw4+hVuXj2BwIIBBuIOBCA4daCotAmLDHRN7mj4TvGXktAuuV3UpgOmL4bsDjL5Xe+1UaurN4vgjMw/Vvt3KNuLb/KHQ3bY23E0qFy8+Evs/z18a4i9XijjcgiIgCz6srh8A3XtOLDhxG4rAReoycXii1Wo068HTqLFPgdHqG1G2C+W10N3qPUK40G1EN9z/w3Z3t79nNcJa4gzBIIwIuI5rc0K1MRlzwIg39V3ftUlSvE8pmlX3ZqcW5WzxXJ6+T064HdWPBEwQRvBmO9erk9X2thgzbEdCOc2+IuKsNFtdFIuiQ4n2u8WyWZGcZaM1mta1qDwqQa+aLuiqbbWxexDPJw9V6bWxfy2f3e69mOWtFT4lq4xw1bf6Z+ZWDSbRxD1o+iNwc2H5STEqot6IvNIpbIYm97W8TLwxWnpdrGNuhtLzvPRb7lVCHSWvJ0XteRjJwd3rMoFXvjP0WDidjRvKJ4iUXF4NG1odZx6TGa0OLGzm7Q6IDRjfjljtVrWJVtWtgM0W3k9Zxxcf3sWWhQIiIAvQvF6EBlIiICCNio1JGxUaAIiID5iwg5pa4Ag3EG8EKp1xZx0Ob4c3M3Yub7jNW5EByOtKhZG6Q6D+0MD9Q28VVqdVUSCem27tC9vfs5ruFZWdhxZuHQedowJzb7KsVhU8SD12zb2he08d3NYtW2hUz0ZO2G3Li0Sg+9Hk/s/wDaOVIrnTbNwol4GrO9uHNuHdJaOmWYisvbKIPluP2n0mo+dtUhwxNwtduWlxk5br5PL10NQi+okMtMnAg7iCD3FfKxyaTTWKCIioVCBEQEgjuHxO+4oaQ7tv8AuKlotXxIvUY52cpDvNy29Esi43xHho3N6R78B4q9ClUn8KI65vrO2/7ZLHlq+izNFpk3Tccpkrb1dZd75GJ+G3d8Z5bOfcrbUtmPyYXF59XHyCuFW2ZZDk6JKI7d8I5beazqdmlnN4mq3vaSUk4Wsd1c3r5LRepXrPWVm0aLdXD2u2u4TxOeCutEobITdFgkPEneTtKmRZySSwRqk5ynJyk8W+IREVTyEREAXoXi9CAykREBBGxUanfCmcV5qM0BCim1GaajNAQoptRmmozQEKEKbUZpqM0BpadZyFEvA1bt7cObcPJaSk2Vit6pa8ZHRPcfdXXUZpqM0Bzmk1BEIk+A5wzZpj1WvdZhgxox+xy6tqM01Oa8uEXqi9C4q01hCbXybRyU2chfkf2uQWchfkf2vXWtRmmozVPZw5Iue+3P/pLq/wAnK2WXacKNP+hxWbRrHun0aM1uZa1vneuj6jNNRmihFcDzK6rSyc2/NlPo9kHnrva0bhNx9AttRLNwYd5Bed77x9uC3WozTUZr2Y5CBK4XAbEU2ozTUZoCFFNqM01GaAhRTajNNRmgIUU2ozTUZoCFehS6jNNRmgJU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6" name="AutoShape 8" descr="data:image/jpeg;base64,/9j/4AAQSkZJRgABAQAAAQABAAD/2wCEAAkGBhQOEBASDxETEhQWFBkYGBAYFhkZFRIUExQVFRgXFBUXGyYeFxwlGhYSHzMgIycpLCwuFh4xNTAtNSYtLykBCQoKDgwOGg8PGi0kHyQvKSosLDUsLDUvKTQsLCksLCwsLiwsLCosLSwsLCkqKSosKSouLCwtKSwsKSksKSwsLP/AABEIALAAsAMBIgACEQEDEQH/xAAcAAEAAQUBAQAAAAAAAAAAAAAABwMEBQYIAQL/xABBEAABAwICBwQHBQUJAQAAAAABAAIDBBEFMQYSIUFRYYEHInGREzJSYoKhsUJTksHRI0NyorIVJDNEc4PC0vAU/8QAGgEBAAMAAwAAAAAAAAAAAAAAAAIEBQEDBv/EACoRAAMAAQQBAwMEAwEAAAAAAAABAgMEESExEgVBURMyYTNxscEiQoEU/9oADAMBAAIRAxEAPwCcUREAREQBERAEREAREQBERAEREAREQBERAEREAREQBERAEREARFQra1kDHSTPbGwZucbAJ0G9iuijbH+2FjLsoo/SH719wz4WDa7rbqtDxTTSsqr+lqHgH7DDqN8m2v1VPJrMc8LkoZNfijhck9VeLwwf400UfJz2tPkSsa/TmhbnVxdHX+i58KKs9fXsio/Uq9pR0NDppRP2Crh6vA+tlk6WujmF4pGSDi1wcPMFczL6ilLCHMcWkZOBsR4ELla9+6E+pV7ydPIoFwntHraa37b0rR9iXvfzet81IWj3atT1NmVA/wDned5N4yeT/s9R1VrHq8d8dF3FrcWTjp/k3hF41wIBBuDkdxC9VouhERAEREAREQBERAERa1pvpi3DYdlnTPv6OP6vd7o+Z2cbRqlC3ZC7US6ro+9LtNYsNZ3u/K4dyEHafecfst579yhXH9JZ8Qk16h9/ZjGxjB7rfzzVlW1r55HSSuL3uNy45k/+3KgsXPqKyv8AB57Uaqsz26XwERSDoP2ZGpDZ60FkR2tiydIOLvZb8zy39WPHWR7SdOLFWWvGTUcE0bqK52rTxF9s35Mb/E47B4ZqRMF7G42gOrJnPP3cfdb1cdp6AKQ6SjZCxscTGsY0WDWiwHQKstTHo4n7uWbWHQY45rlmDodCKKD1KWI83N1z5vusrFQxs2NjY3kGgfQKuitqZXSLsxM9ItpsMik2PijdyLGn6hYbEOz6hnvrUzGH2mXYR+HZ8lsSI4mu0KxxXaRqWH6MVGGn+5TmeDfSTGxH+lKNjTyIstnpaj0jQdVzTva4Wc08D+o2Ksi4mFPC6OIxqOJ6+AiIpnYEREAREQBERAWmLYmykhkmlNmMbc8TwA5k2HVc9Y7jUldPJPKdrjsbuY0ZNHID9VvPbBpDrPjo2HY2z5Obj6jT4C5+IcFGyyNZl8q8F0jC1+fzvwXS/kIizWiGjxxCrjh26nrSOG6NufU7B1VKZdPZGfMumpXubX2Z6CicirqW3jB/ZxkbJHA+u4b2g5DeeQ2y2qcEDY2tYwBrWgANGQAFgAqi38OJYp2R6bBhnDHiv+hERdp3hERAEREAREQBEWC0v0oZhsBkNnSO7scftO4n3Rmeg3qNUpW7I1ShOn0Z1ERSJBERAF8SyhjXOcbAAkngALk+S+1r+n1b6HDqpwNiWag/3CGfQlRqvGWyN14y6+CC8YxI1VRNM7OR5dbgCdg6Cw6KzRF5xvd7s8m2292FMvZHgghpHTuHfmdsPCNlwPM6x8uChsC+wLpTCKEU8EMQ/dxtb4lrQCfO5V7Qxvbr4NH07Hvbr4/su0RFrm6EREAREQBW2IYlHTM15nhjLga5yBOwXO7xKuVRrKRk0b45GhzHtLXNO8FcPfbg4e+3B7T1TJWh0b2vacnNIcD1GxVVAGkGFz4PVuZHJIwHvRytcWl7L7L2zIyI5LJYX2r1kNhIWTt98Wd+JtvmCqS1iT8bWzM9a+U/HItmTJiWIsponzTO1WMFyfyHEnKy5/0o0jfiNQ6Z+wZMj3MYMh47yeJWU0009fiYjYGGKJu0x62trP4k2FwBkLcemqKrqtR9R+M9FHWar6r8Z6/k6fabheqnTOuxh90fQKotg3wiIgC0vtakthxHGVg+ZP5LdFpfa2y+HE8JWHzuPzXTn/Tr9jo1P6VfsQmiIsA8uX2Axa9VTNOTp4x0MjQuklzdo/Jq1dK45CeI9BI1dIrU0H20bXpn20ERFomqEREAREQBERAa/pros3EqYsFhK27o38HeyTwdkeh3KAp4HRucx4LXNJBacwQbEFdC6V6Rsw6mfM6xdkxntvOQ8N55Arn2trHzyPlldrPe4uc7iSsrXePktuzE9SUeS279yiiIs8yzbcG7Tqyms1z2zsGzVkG0Dk8WPndbzhHa7SzWE7X07uJ77PxNF/MBRvhGg9ZV2McDg0/vH9xtuI1tp6Ard8H7GmNsaucvP3cY1W9Xu2noAr+CtR7dfk09NWq/16/JIVDiMdQ3XhkZI3i1wI62yVysZg+jdPRD+7wsYbWL7XeRzcdqya1J325NqfLb/LsLXO0Kj9NhtUALlrQ8fA4OPyBWxqnU04kY9jxdrmlpHEOFj8ilz5S0cXPlLn5OY0VziVA6nmlhf60by089U2v1z6q2XnGtuDyjWz2Z6x5aQRsINweYXS+HVgnhilbk9jXD4mg/muZ1NfZRjInovRE9+B2rb3HXcw/1D4Vf0N7U5+TS9Nva3Pz/AEbqiItY3AiIgCIiAL4mlDGuc4hrWgkuOQAFyT0X2rPFsKZVxmKXW1CRrNDi3WA22JG23JcPfbg4e+3BB2muk7sTqrsv6Jt2xM32vtdb2nbPkNyYX2e1tTYtgMbfak7g8j3vkpuw3AYKUWp4Y4+bWjWPi7M+av1R/wDH5PyyMzVoPOnWWt2zn7SrQubDDH6Ute142SNvqhwzabjO23n0KwC6SxvBo62B8Ewu1wz3tIyc3mCufcewSShnfBKNrcnbntOTm8j+oVTU6f6T3noo6vS/Re89HRdMLMYPdH0CqrxgsAvVtHoQiIgCIiAiLte0f9HOyqYO7KNV/KRo2E+LR/KVHi6Qx7BmVtPJBJk8bHb2uG1rh4Gy56xXDH0k0kMws9hseB4EcQRYjxWPrMXjXkumYGvweF+a6f8AJaLYdBdJP7Pq2Pcf2T+5J/CT63Q2PmteRVJpy1SKMW4pUvY6fY8EAggg7QRkQeC9UY9l+nAs2iqXWI2QyHePuyePDy4Xk5b2LIsk+SPT4c05Z8kERF2ncEREAREQBERAFrOnWiDcRg7oAmZtY7jxY48D8j1WzIo3KteLIXCuXNdBERSJhERAEREAWo6f6EjEY/SRACoYO6chI3PUcfod3VbcihcK14shkxzklzXRzFPA6NzmPaWuabFpFiCMwQvhTnproBHiIMkdo6gDZJ9mQDJslv6sxzUMYrg8tHIYqiMscNxycOLTk4cwsTNgrE/x8nndRpqwvnr5LMGylHQjtQFmwV7uTak7+Al/7efFRcihiy1je8nXhzVhreTp5jw4AtIIIuCNoIO8Hevpc/aO6b1OH2ET9aP7l+1nw729FJGDdrdLMAKgOp3c+8zo5ov5gLWx6uL74Zt4ddjyd8M3lFZ0OMQ1AvDNHJ/C4E9QDcK8VpNPoupp8oIixuIaSU1Nf01REy32S4a34Rt+SNpdh0p5ZkkWr0umRrnFmHQukANnVUgLIWeA9aQ+6LeIWx00Ra0B7y929xAFzyAyHJRm1XRGbV/aVURFMmEREAREQBERAEREAVli2Cw1kfo6iNsjd182ni05tPgr1Fw0mtmcNJrZkT4/2PPaS6ikD2/dP2OHIPyd1t1Wi4lgc9KbVEMkfNzTqnwdkehXSS8ewOBBAIO45FUsmiiuZ4M/L6fjrmeDmBF0NV6GUU219LFfiG6p/lssc/svoD+4I8JH/qqz0N+zRTfpuT2aIKV1HiszNjZpW8hI4fQqbYuzKgb/AJfW8XvP/JZWh0YpaexipomEZO1AXD4jtUp0V/JKfTsnvSRCeH4DX19tRs72n7b3ODPxPNj0ut50d7II47PrX+lP3LLhnxOzd0t1UjorUaSJ5rku49Djl71yylTUzYmNZG1rGtFg1osAOQCqoitl4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http://t2.gstatic.com/images?q=tbn:ANd9GcQoPz8bEY66HIggatZyiIkRpxzNG3ZU-BERVL3NUFVYWZcYja44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371600"/>
            <a:ext cx="1800225" cy="2543175"/>
          </a:xfrm>
          <a:prstGeom prst="rect">
            <a:avLst/>
          </a:prstGeom>
          <a:noFill/>
        </p:spPr>
      </p:pic>
      <p:pic>
        <p:nvPicPr>
          <p:cNvPr id="2060" name="Picture 12" descr="http://t1.gstatic.com/images?q=tbn:ANd9GcRVQK_ZHdCing7F4cgmC_TtkPzzHzjQG38dsY1xbePBGXeENfnb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371600"/>
            <a:ext cx="21431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Torah </a:t>
            </a:r>
            <a:endParaRPr lang="en-US" dirty="0"/>
          </a:p>
        </p:txBody>
      </p:sp>
      <p:pic>
        <p:nvPicPr>
          <p:cNvPr id="6" name="Content Placeholder 5" descr="UsedFullSizeWhite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7775" y="2217420"/>
            <a:ext cx="4343400" cy="3261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Synagogue </a:t>
            </a:r>
            <a:endParaRPr lang="en-US" dirty="0"/>
          </a:p>
        </p:txBody>
      </p:sp>
      <p:pic>
        <p:nvPicPr>
          <p:cNvPr id="4" name="Content Placeholder 3" descr="vs1(1)-synagogu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Origins and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Date founded: 622 CE (Islam); 1800 BCE (Judaism); c. 33 CE (Christianity)</a:t>
            </a:r>
          </a:p>
          <a:p>
            <a:r>
              <a:rPr lang="en-US" sz="2000" dirty="0" smtClean="0"/>
              <a:t>Place founded: present-day Saudi Arabia (Islam); present-day Israel and Palestine (Judaism and Christianity)</a:t>
            </a:r>
          </a:p>
          <a:p>
            <a:r>
              <a:rPr lang="en-US" sz="2000" dirty="0" smtClean="0"/>
              <a:t>Founder </a:t>
            </a:r>
            <a:r>
              <a:rPr lang="en-US" sz="2000" dirty="0" smtClean="0"/>
              <a:t>or </a:t>
            </a:r>
            <a:r>
              <a:rPr lang="en-US" sz="2000" dirty="0" smtClean="0"/>
              <a:t>prophet: Muhammad (Islam); Moses or Abraham (Judaism); Jesus (Christianity) </a:t>
            </a:r>
          </a:p>
          <a:p>
            <a:r>
              <a:rPr lang="en-US" sz="2000" dirty="0" smtClean="0"/>
              <a:t>Original language(s): Arabic (Islam); Hebrew (Judaism); Aramaic and Greek (Christianity)</a:t>
            </a:r>
          </a:p>
          <a:p>
            <a:r>
              <a:rPr lang="en-US" sz="2000" dirty="0" smtClean="0"/>
              <a:t>Early expansion: within 12 years in the entire Arabian peninsula; within a century, the Muslim world expanded from the Atlantic to China (Islam); very little expansion; mostly only to Palestine (Judaism); within 60 years to major cities in Palestine, Turkey, Greece and Rome; the whole Roman Empire by the close of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CE (Christianity)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Comparison: Common and differing beliefs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Islam and Judaism are strict monotheistic; Christianity is Trinitarian monotheistic </a:t>
            </a:r>
          </a:p>
          <a:p>
            <a:r>
              <a:rPr lang="en-US" sz="2000" dirty="0" smtClean="0"/>
              <a:t>Believe in only one God- the only common belief among the three faiths</a:t>
            </a:r>
          </a:p>
          <a:p>
            <a:r>
              <a:rPr lang="en-US" sz="2000" dirty="0" smtClean="0"/>
              <a:t>Names for God are Allah (Islam), Yahweh and Elohim (Judaism), and </a:t>
            </a:r>
            <a:r>
              <a:rPr lang="en-US" sz="2000" dirty="0" smtClean="0"/>
              <a:t>the Holy </a:t>
            </a:r>
            <a:r>
              <a:rPr lang="en-US" sz="2000" dirty="0" smtClean="0"/>
              <a:t>Trinity (Christianity) </a:t>
            </a:r>
          </a:p>
          <a:p>
            <a:r>
              <a:rPr lang="en-US" sz="2000" dirty="0" smtClean="0"/>
              <a:t>All three </a:t>
            </a:r>
            <a:r>
              <a:rPr lang="en-US" sz="2000" dirty="0" smtClean="0"/>
              <a:t>faiths </a:t>
            </a:r>
            <a:r>
              <a:rPr lang="en-US" sz="2000" dirty="0" smtClean="0"/>
              <a:t>share </a:t>
            </a:r>
            <a:r>
              <a:rPr lang="en-US" sz="2000" dirty="0" smtClean="0"/>
              <a:t>two common other spiritual beings (angels and demons) but Islam has one the other two do not- jinn</a:t>
            </a:r>
          </a:p>
          <a:p>
            <a:r>
              <a:rPr lang="en-US" sz="2000" dirty="0" smtClean="0"/>
              <a:t>Islam and Judaism have one revered human in common- prophets; Christianity has saints and church fathers</a:t>
            </a:r>
          </a:p>
          <a:p>
            <a:r>
              <a:rPr lang="en-US" sz="2000" dirty="0" smtClean="0"/>
              <a:t>Identify of Jesus: True prophet of God whose message has been corrupted (</a:t>
            </a:r>
            <a:r>
              <a:rPr lang="en-US" sz="2000" dirty="0" smtClean="0"/>
              <a:t>Islam), false </a:t>
            </a:r>
            <a:r>
              <a:rPr lang="en-US" sz="2000" dirty="0" smtClean="0"/>
              <a:t>prophet (Judaism), and the Son of God, God incarnate, and savior of the world (Christianity) </a:t>
            </a:r>
          </a:p>
          <a:p>
            <a:r>
              <a:rPr lang="en-US" sz="2000" dirty="0" smtClean="0"/>
              <a:t>Judaism and Christianity share a common belief on the death of Jesus that he was crucified; Islam believes he did not die, but ascended into heaven during crucifixion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Content Placeholder 4" descr="sunrise_169_title_520f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780226"/>
            <a:ext cx="3886200" cy="2189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Comparison: Common and differing beliefs – cont.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Islam and Judaism deny the resurrection of Jesus; Christianity affirms it</a:t>
            </a:r>
          </a:p>
          <a:p>
            <a:r>
              <a:rPr lang="en-US" sz="2000" dirty="0" smtClean="0"/>
              <a:t>Islam and Christianity affirm the second coming of Jesus; Judaism denies it</a:t>
            </a:r>
          </a:p>
          <a:p>
            <a:r>
              <a:rPr lang="en-US" sz="2000" dirty="0" smtClean="0"/>
              <a:t>Divine revelation: through Muhammad and recorded in the Qur’an (Islam); through Prophets and recorded in the </a:t>
            </a:r>
            <a:r>
              <a:rPr lang="en-US" sz="2000" dirty="0" smtClean="0"/>
              <a:t>Torah</a:t>
            </a:r>
            <a:r>
              <a:rPr lang="en-US" sz="2000" dirty="0" smtClean="0"/>
              <a:t> </a:t>
            </a:r>
            <a:r>
              <a:rPr lang="en-US" sz="2000" dirty="0" smtClean="0"/>
              <a:t>(Judaism); through Prophets and Jesus (as God Himself) recorded in the Bible (Christianity) </a:t>
            </a:r>
          </a:p>
          <a:p>
            <a:r>
              <a:rPr lang="en-US" sz="2000" dirty="0" smtClean="0"/>
              <a:t>Views of sacred text: inspired, literal word of God, inerrant in original languages (Islam</a:t>
            </a:r>
            <a:r>
              <a:rPr lang="en-US" sz="2000" dirty="0" smtClean="0"/>
              <a:t>); </a:t>
            </a:r>
            <a:r>
              <a:rPr lang="en-US" sz="2000" dirty="0" smtClean="0"/>
              <a:t>views vary (Judaism); inspired and some believe inerrant in original languages (Christianity) </a:t>
            </a:r>
          </a:p>
          <a:p>
            <a:r>
              <a:rPr lang="en-US" sz="2000" dirty="0" smtClean="0"/>
              <a:t>Differing beliefs on human nature: equal ability to do good or evil (Islam); two equal impulses- one good and one bad (Judaism); “original sins inherited from Adam – tendency towards evil (Christianity) </a:t>
            </a:r>
          </a:p>
          <a:p>
            <a:r>
              <a:rPr lang="en-US" sz="2000" dirty="0" smtClean="0"/>
              <a:t>The three faiths have one common means of salvation- good deeds</a:t>
            </a:r>
          </a:p>
          <a:p>
            <a:r>
              <a:rPr lang="en-US" sz="2000" dirty="0" smtClean="0"/>
              <a:t>God’s role in salvation is predestination in Islam; divine revelation and forgiveness in Judaism; and predestination and various forms of grace in Christianity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Comparison: Common and differing beliefs – cont.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Beliefs in good afterlife: everlasting paradise (Islam); views vary: either heaven or no afterlife (Judaism); everlasting heaven (Christianity)</a:t>
            </a:r>
          </a:p>
          <a:p>
            <a:r>
              <a:rPr lang="en-US" sz="2000" dirty="0" smtClean="0"/>
              <a:t>Beliefs in bad afterlife: everlasting hell (Islam); views vary: either everlasting Gehenna, reincarnation, or no </a:t>
            </a:r>
            <a:r>
              <a:rPr lang="en-US" sz="2000" dirty="0" smtClean="0"/>
              <a:t>afterlife (Judaism); </a:t>
            </a:r>
            <a:r>
              <a:rPr lang="en-US" sz="2000" dirty="0" smtClean="0"/>
              <a:t>everlasting hell or temporary purgatory </a:t>
            </a:r>
            <a:r>
              <a:rPr lang="en-US" sz="2000" dirty="0" smtClean="0"/>
              <a:t>(Christianity - Catholicism </a:t>
            </a:r>
            <a:r>
              <a:rPr lang="en-US" sz="2000" dirty="0" smtClean="0"/>
              <a:t>only) </a:t>
            </a:r>
          </a:p>
          <a:p>
            <a:r>
              <a:rPr lang="en-US" sz="2000" dirty="0" smtClean="0"/>
              <a:t>Different interpretations on fellow and related Abrahamic religions: Muslims view Jews and Christians as “People of the Book” but they have incorrect beliefs and only partial revelation; Jews view Islam and Christianity as false interpretations and extensions of their religion; Christians see Judaism as a true religion, but only with incomplete revelation; and Islam as a completely false religion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</a:t>
            </a:r>
            <a:endParaRPr lang="en-US" dirty="0"/>
          </a:p>
        </p:txBody>
      </p:sp>
      <p:pic>
        <p:nvPicPr>
          <p:cNvPr id="4" name="Content Placeholder 3" descr="q8793112-muhamm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92220" y="1600200"/>
            <a:ext cx="299451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</a:t>
            </a:r>
            <a:endParaRPr lang="en-US" dirty="0"/>
          </a:p>
        </p:txBody>
      </p:sp>
      <p:pic>
        <p:nvPicPr>
          <p:cNvPr id="4" name="Content Placeholder 3" descr="mos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9487" y="1600200"/>
            <a:ext cx="3319975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</a:t>
            </a:r>
            <a:endParaRPr lang="en-US" dirty="0"/>
          </a:p>
        </p:txBody>
      </p:sp>
      <p:pic>
        <p:nvPicPr>
          <p:cNvPr id="4" name="Content Placeholder 3" descr="Abraham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72422" y="1600200"/>
            <a:ext cx="3634105" cy="4495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</a:t>
            </a:r>
            <a:endParaRPr lang="en-US" dirty="0"/>
          </a:p>
        </p:txBody>
      </p:sp>
      <p:pic>
        <p:nvPicPr>
          <p:cNvPr id="4" name="Content Placeholder 3" descr="artbook__064_064__jesuscarryingalostlamb___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2528" y="1600200"/>
            <a:ext cx="3373893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Followers are known as Christians</a:t>
            </a:r>
          </a:p>
          <a:p>
            <a:r>
              <a:rPr lang="en-US" sz="2000" dirty="0" smtClean="0"/>
              <a:t>Currently has 2 billion followers</a:t>
            </a:r>
          </a:p>
          <a:p>
            <a:r>
              <a:rPr lang="en-US" sz="2000" dirty="0" smtClean="0"/>
              <a:t>Largest religion in the world</a:t>
            </a:r>
          </a:p>
          <a:p>
            <a:r>
              <a:rPr lang="en-US" sz="2000" dirty="0" smtClean="0"/>
              <a:t>Major religion in Europe and North and South America with rapid growth in Africa</a:t>
            </a:r>
          </a:p>
          <a:p>
            <a:r>
              <a:rPr lang="en-US" sz="2000" dirty="0" smtClean="0"/>
              <a:t>Sacred text is the Bible (both Old and New Testaments) </a:t>
            </a:r>
          </a:p>
          <a:p>
            <a:r>
              <a:rPr lang="en-US" sz="2000" dirty="0" smtClean="0"/>
              <a:t>Other written authority is church fathers, church councils, and papal degrees (Catholic only)</a:t>
            </a:r>
          </a:p>
          <a:p>
            <a:r>
              <a:rPr lang="en-US" sz="2000" dirty="0" smtClean="0"/>
              <a:t>Religious law </a:t>
            </a:r>
            <a:r>
              <a:rPr lang="en-US" sz="2000" dirty="0" smtClean="0"/>
              <a:t>(only for Catholics) is </a:t>
            </a:r>
            <a:r>
              <a:rPr lang="en-US" sz="2000" dirty="0" smtClean="0"/>
              <a:t>Canon Law </a:t>
            </a:r>
          </a:p>
          <a:p>
            <a:r>
              <a:rPr lang="en-US" sz="2000" dirty="0" smtClean="0"/>
              <a:t>Clergy is priests, ministers, pastors, and bishops </a:t>
            </a:r>
          </a:p>
          <a:p>
            <a:endParaRPr lang="en-US" sz="2000" dirty="0"/>
          </a:p>
        </p:txBody>
      </p:sp>
      <p:pic>
        <p:nvPicPr>
          <p:cNvPr id="8" name="Content Placeholder 7" descr="417px-Christian_cross_trans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96727" y="1589088"/>
            <a:ext cx="318284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Denominations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Catholic</a:t>
            </a:r>
          </a:p>
          <a:p>
            <a:r>
              <a:rPr lang="en-US" sz="2000" dirty="0" smtClean="0"/>
              <a:t>Orthodox </a:t>
            </a:r>
          </a:p>
          <a:p>
            <a:r>
              <a:rPr lang="en-US" sz="2000" dirty="0" smtClean="0"/>
              <a:t>Protestant</a:t>
            </a:r>
          </a:p>
          <a:p>
            <a:pPr lvl="1"/>
            <a:r>
              <a:rPr lang="en-US" sz="2000" dirty="0" smtClean="0"/>
              <a:t>Lutheran</a:t>
            </a:r>
          </a:p>
          <a:p>
            <a:pPr lvl="1"/>
            <a:r>
              <a:rPr lang="en-US" sz="2000" dirty="0" smtClean="0"/>
              <a:t>Calvinist</a:t>
            </a:r>
          </a:p>
          <a:p>
            <a:pPr lvl="1"/>
            <a:r>
              <a:rPr lang="en-US" sz="2000" dirty="0" smtClean="0"/>
              <a:t>Anglic</a:t>
            </a:r>
          </a:p>
          <a:p>
            <a:pPr lvl="1"/>
            <a:r>
              <a:rPr lang="en-US" sz="2000" dirty="0" smtClean="0"/>
              <a:t>Baptist </a:t>
            </a:r>
          </a:p>
          <a:p>
            <a:r>
              <a:rPr lang="en-US" sz="2000" dirty="0" smtClean="0"/>
              <a:t>Non-Trinitarian </a:t>
            </a:r>
          </a:p>
          <a:p>
            <a:pPr lvl="1"/>
            <a:r>
              <a:rPr lang="en-US" sz="1700" dirty="0" smtClean="0"/>
              <a:t>Unitarian Universalist Christians</a:t>
            </a:r>
          </a:p>
          <a:p>
            <a:pPr lvl="1"/>
            <a:r>
              <a:rPr lang="en-US" sz="1700" dirty="0" smtClean="0"/>
              <a:t>Bible Students</a:t>
            </a:r>
          </a:p>
          <a:p>
            <a:pPr lvl="1"/>
            <a:r>
              <a:rPr lang="en-US" sz="1700" dirty="0" smtClean="0"/>
              <a:t>Christadelphians</a:t>
            </a:r>
          </a:p>
          <a:p>
            <a:pPr lvl="1"/>
            <a:r>
              <a:rPr lang="en-US" sz="1700" dirty="0" smtClean="0"/>
              <a:t>Christian Scientists </a:t>
            </a:r>
          </a:p>
          <a:p>
            <a:pPr lvl="1"/>
            <a:endParaRPr lang="en-US" sz="2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Denominations –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Friends General Conference</a:t>
            </a:r>
          </a:p>
          <a:p>
            <a:r>
              <a:rPr lang="en-US" sz="2400" dirty="0" smtClean="0"/>
              <a:t>Iglesia ni Cistro</a:t>
            </a:r>
          </a:p>
          <a:p>
            <a:r>
              <a:rPr lang="en-US" sz="2400" dirty="0" smtClean="0"/>
              <a:t>Jehovah’s Witnesses</a:t>
            </a:r>
          </a:p>
          <a:p>
            <a:r>
              <a:rPr lang="en-US" sz="2400" dirty="0" smtClean="0"/>
              <a:t>Latter Day Saints</a:t>
            </a:r>
          </a:p>
          <a:p>
            <a:r>
              <a:rPr lang="en-US" sz="2400" dirty="0" smtClean="0"/>
              <a:t>Oneness Pentecostals</a:t>
            </a:r>
          </a:p>
          <a:p>
            <a:r>
              <a:rPr lang="en-US" sz="2400" dirty="0" smtClean="0"/>
              <a:t>United Church of God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Islam: Denominations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Sunni</a:t>
            </a:r>
          </a:p>
          <a:p>
            <a:r>
              <a:rPr lang="en-US" sz="2800" dirty="0" smtClean="0"/>
              <a:t>Shia</a:t>
            </a:r>
          </a:p>
          <a:p>
            <a:r>
              <a:rPr lang="en-US" sz="2800" dirty="0" smtClean="0"/>
              <a:t>Sufism </a:t>
            </a:r>
          </a:p>
          <a:p>
            <a:r>
              <a:rPr lang="en-US" sz="2800" dirty="0" smtClean="0"/>
              <a:t>Minor denominations</a:t>
            </a:r>
          </a:p>
          <a:p>
            <a:pPr lvl="1"/>
            <a:r>
              <a:rPr lang="en-US" sz="2500" dirty="0" smtClean="0"/>
              <a:t>Ahmadiyya </a:t>
            </a:r>
          </a:p>
          <a:p>
            <a:pPr lvl="1"/>
            <a:r>
              <a:rPr lang="en-US" sz="2500" dirty="0" smtClean="0"/>
              <a:t>Ibadi</a:t>
            </a:r>
          </a:p>
          <a:p>
            <a:pPr lvl="1"/>
            <a:r>
              <a:rPr lang="en-US" sz="2500" dirty="0" smtClean="0"/>
              <a:t>Qurantists</a:t>
            </a:r>
          </a:p>
          <a:p>
            <a:pPr lvl="1"/>
            <a:r>
              <a:rPr lang="en-US" sz="2400" dirty="0" smtClean="0"/>
              <a:t>Yazdânism</a:t>
            </a:r>
          </a:p>
          <a:p>
            <a:pPr lvl="1"/>
            <a:r>
              <a:rPr lang="en-US" sz="2400" dirty="0" smtClean="0"/>
              <a:t>Nation of Islam  </a:t>
            </a:r>
          </a:p>
          <a:p>
            <a:pPr lvl="1"/>
            <a:endParaRPr lang="en-US" sz="2500" dirty="0" smtClean="0"/>
          </a:p>
          <a:p>
            <a:pPr lvl="1"/>
            <a:endParaRPr lang="en-US" sz="2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Judaism: Religious Movements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Orthodox Judaism (Hareidi Judaism and Modern Orthodox Judaism)</a:t>
            </a:r>
          </a:p>
          <a:p>
            <a:r>
              <a:rPr lang="en-US" dirty="0" smtClean="0"/>
              <a:t>Conservative Judaism</a:t>
            </a:r>
          </a:p>
          <a:p>
            <a:r>
              <a:rPr lang="en-US" dirty="0" smtClean="0"/>
              <a:t>Reform Judaism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Tense relationship among the three faiths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In spite of common beliefs and teaches, the three faiths have an uneasy and poor relationship amongst each other</a:t>
            </a:r>
          </a:p>
          <a:p>
            <a:r>
              <a:rPr lang="en-US" sz="2000" dirty="0" smtClean="0"/>
              <a:t>This is evident through one faith’s views on the other two; false stereotypes of all three have also escalated discrimination </a:t>
            </a:r>
          </a:p>
          <a:p>
            <a:r>
              <a:rPr lang="en-US" sz="2000" dirty="0" smtClean="0"/>
              <a:t>For example, followers of all three faiths- Jews in particular- suffered discrimination and persecution for their beliefs and practices for centuries, which saw recurring instances of pogroms </a:t>
            </a:r>
          </a:p>
          <a:p>
            <a:r>
              <a:rPr lang="en-US" sz="2000" dirty="0" smtClean="0"/>
              <a:t>Common stereotypes of Jews included (and to an extent still include) money collectors and stealers, communists, big noses, and intelligence due to their success</a:t>
            </a:r>
          </a:p>
          <a:p>
            <a:r>
              <a:rPr lang="en-US" sz="2000" dirty="0" smtClean="0"/>
              <a:t>Islam is especially misunderstood in the United States; after the 11 September 2001 attacks, racial profiling was ordered in airport security to inspect Muslims, which has led to false reasoning that all people of Muslim faith are terrorists; Islamist organization Al-Qaeda was responsible for the attacks and the four hijackers of United Airlines Flight 93 were Muslims </a:t>
            </a:r>
            <a:endParaRPr lang="en-US" sz="2000" dirty="0"/>
          </a:p>
        </p:txBody>
      </p:sp>
      <p:pic>
        <p:nvPicPr>
          <p:cNvPr id="5" name="Content Placeholder 4" descr="2319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93328"/>
            <a:ext cx="3886200" cy="27635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pic>
        <p:nvPicPr>
          <p:cNvPr id="4" name="Content Placeholder 3" descr="jew-christian-islam-muslim-judaism-jpg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3100" y="2371725"/>
            <a:ext cx="2952750" cy="2952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– cont.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Houses of worship are churches, chapels, and cathedrals </a:t>
            </a:r>
          </a:p>
          <a:p>
            <a:r>
              <a:rPr lang="en-US" sz="2400" dirty="0" smtClean="0"/>
              <a:t>Main day of worship is Sunday </a:t>
            </a:r>
          </a:p>
          <a:p>
            <a:r>
              <a:rPr lang="en-US" sz="2400" dirty="0" smtClean="0"/>
              <a:t>Separates church and state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 </a:t>
            </a:r>
            <a:endParaRPr lang="en-US" dirty="0"/>
          </a:p>
        </p:txBody>
      </p:sp>
      <p:pic>
        <p:nvPicPr>
          <p:cNvPr id="4" name="Content Placeholder 3" descr="340px-Gutenberg_Bib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30475" y="2387600"/>
            <a:ext cx="4318000" cy="292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</a:t>
            </a:r>
            <a:endParaRPr lang="en-US" dirty="0"/>
          </a:p>
        </p:txBody>
      </p:sp>
      <p:pic>
        <p:nvPicPr>
          <p:cNvPr id="4" name="Content Placeholder 3" descr="catholic-chur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Followers are known as Muslims</a:t>
            </a:r>
          </a:p>
          <a:p>
            <a:r>
              <a:rPr lang="en-US" sz="2000" dirty="0" smtClean="0"/>
              <a:t>Currently has 1.3 billion followers</a:t>
            </a:r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largest religion in the world</a:t>
            </a:r>
          </a:p>
          <a:p>
            <a:r>
              <a:rPr lang="en-US" sz="2000" dirty="0" smtClean="0"/>
              <a:t>Major religion in the Middle East and Southeast Asia</a:t>
            </a:r>
          </a:p>
          <a:p>
            <a:r>
              <a:rPr lang="en-US" sz="2000" dirty="0" smtClean="0"/>
              <a:t>Scared text is the Qur’an (Koran)</a:t>
            </a:r>
          </a:p>
          <a:p>
            <a:r>
              <a:rPr lang="en-US" sz="2000" dirty="0" smtClean="0"/>
              <a:t>Other written authority is the Hadith</a:t>
            </a:r>
          </a:p>
          <a:p>
            <a:r>
              <a:rPr lang="en-US" sz="2000" dirty="0" smtClean="0"/>
              <a:t>Religious law is Sharia</a:t>
            </a:r>
          </a:p>
          <a:p>
            <a:r>
              <a:rPr lang="en-US" sz="2000" dirty="0" smtClean="0"/>
              <a:t>Clergy is Imams</a:t>
            </a:r>
          </a:p>
          <a:p>
            <a:r>
              <a:rPr lang="en-US" sz="2000" dirty="0" smtClean="0"/>
              <a:t>House of worship is a mosque</a:t>
            </a:r>
          </a:p>
          <a:p>
            <a:r>
              <a:rPr lang="en-US" sz="2000" dirty="0" smtClean="0"/>
              <a:t>Main day of worship is Friday </a:t>
            </a:r>
          </a:p>
          <a:p>
            <a:r>
              <a:rPr lang="en-US" sz="2000" dirty="0" smtClean="0"/>
              <a:t>Integrates church and state 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Content Placeholder 5" descr="hilal8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1150" y="2408238"/>
            <a:ext cx="2794000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Qur’an (Koran) </a:t>
            </a:r>
            <a:endParaRPr lang="en-US" dirty="0"/>
          </a:p>
        </p:txBody>
      </p:sp>
      <p:pic>
        <p:nvPicPr>
          <p:cNvPr id="7" name="Content Placeholder 6" descr="qur'an-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0025" y="1708150"/>
            <a:ext cx="6438900" cy="4279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 </a:t>
            </a:r>
            <a:endParaRPr lang="en-US" dirty="0"/>
          </a:p>
        </p:txBody>
      </p:sp>
      <p:pic>
        <p:nvPicPr>
          <p:cNvPr id="4" name="Content Placeholder 3" descr="blue-mosque-1x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Followers are known as Jews</a:t>
            </a:r>
          </a:p>
          <a:p>
            <a:r>
              <a:rPr lang="en-US" sz="2000" dirty="0" smtClean="0"/>
              <a:t>Currently has 14 million followers</a:t>
            </a:r>
          </a:p>
          <a:p>
            <a:r>
              <a:rPr lang="en-US" sz="2000" dirty="0" smtClean="0"/>
              <a:t>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largest religion in the world</a:t>
            </a:r>
          </a:p>
          <a:p>
            <a:r>
              <a:rPr lang="en-US" sz="2000" dirty="0" smtClean="0"/>
              <a:t>Major religion in Israel, Europe, and the United States</a:t>
            </a:r>
          </a:p>
          <a:p>
            <a:r>
              <a:rPr lang="en-US" sz="2000" dirty="0" smtClean="0"/>
              <a:t>Sacred text is the Bible, called the Torah (Old Testament only) </a:t>
            </a:r>
          </a:p>
          <a:p>
            <a:r>
              <a:rPr lang="en-US" sz="2000" dirty="0" smtClean="0"/>
              <a:t>Other written authority is Talmud, Midrash, and Responsa</a:t>
            </a:r>
          </a:p>
          <a:p>
            <a:r>
              <a:rPr lang="en-US" sz="2000" dirty="0" smtClean="0"/>
              <a:t>Religious law is Halakah </a:t>
            </a:r>
          </a:p>
          <a:p>
            <a:r>
              <a:rPr lang="en-US" sz="2000" dirty="0" smtClean="0"/>
              <a:t>Clergy is Rabbis</a:t>
            </a:r>
          </a:p>
          <a:p>
            <a:r>
              <a:rPr lang="en-US" sz="2000" dirty="0" smtClean="0"/>
              <a:t>House of worship is a synagogue</a:t>
            </a:r>
          </a:p>
          <a:p>
            <a:r>
              <a:rPr lang="en-US" sz="2000" dirty="0" smtClean="0"/>
              <a:t>Main day of worship is Saturday</a:t>
            </a:r>
          </a:p>
          <a:p>
            <a:r>
              <a:rPr lang="en-US" sz="2000" dirty="0" smtClean="0"/>
              <a:t>Separates church and state   </a:t>
            </a:r>
          </a:p>
          <a:p>
            <a:endParaRPr lang="en-US" sz="2000" dirty="0"/>
          </a:p>
        </p:txBody>
      </p:sp>
      <p:pic>
        <p:nvPicPr>
          <p:cNvPr id="5" name="Content Placeholder 4" descr="star-of-davi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37878" y="1917248"/>
            <a:ext cx="2310721" cy="3264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</TotalTime>
  <Words>1139</Words>
  <Application>Microsoft Office PowerPoint</Application>
  <PresentationFormat>On-screen Show (4:3)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Christianity, islam, and judaism</vt:lpstr>
      <vt:lpstr>Christianity </vt:lpstr>
      <vt:lpstr>Christianity – cont. </vt:lpstr>
      <vt:lpstr>The Bible </vt:lpstr>
      <vt:lpstr>Church </vt:lpstr>
      <vt:lpstr>Islam </vt:lpstr>
      <vt:lpstr>The Qur’an (Koran) </vt:lpstr>
      <vt:lpstr>Mosque </vt:lpstr>
      <vt:lpstr>Judaism </vt:lpstr>
      <vt:lpstr>The Torah </vt:lpstr>
      <vt:lpstr>Synagogue </vt:lpstr>
      <vt:lpstr>Comparison: Origins and History</vt:lpstr>
      <vt:lpstr>Comparison: Common and differing beliefs </vt:lpstr>
      <vt:lpstr>Comparison: Common and differing beliefs – cont. </vt:lpstr>
      <vt:lpstr>Comparison: Common and differing beliefs – cont. </vt:lpstr>
      <vt:lpstr>Muhammad </vt:lpstr>
      <vt:lpstr>Moses </vt:lpstr>
      <vt:lpstr>Abraham </vt:lpstr>
      <vt:lpstr>Jesus </vt:lpstr>
      <vt:lpstr>Christianity: Denominations </vt:lpstr>
      <vt:lpstr>Christianity: Denominations – cont. </vt:lpstr>
      <vt:lpstr>Islam: Denominations </vt:lpstr>
      <vt:lpstr>Judaism: Religious Movements  </vt:lpstr>
      <vt:lpstr>Tense relationship among the three faiths</vt:lpstr>
      <vt:lpstr>The End 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Preferred Customer</cp:lastModifiedBy>
  <cp:revision>38</cp:revision>
  <dcterms:created xsi:type="dcterms:W3CDTF">2012-01-02T22:08:37Z</dcterms:created>
  <dcterms:modified xsi:type="dcterms:W3CDTF">2012-01-03T03:42:33Z</dcterms:modified>
</cp:coreProperties>
</file>